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20"/>
  </p:notesMasterIdLst>
  <p:sldIdLst>
    <p:sldId id="260" r:id="rId5"/>
    <p:sldId id="259" r:id="rId6"/>
    <p:sldId id="262" r:id="rId7"/>
    <p:sldId id="263" r:id="rId8"/>
    <p:sldId id="264" r:id="rId9"/>
    <p:sldId id="266" r:id="rId10"/>
    <p:sldId id="267" r:id="rId11"/>
    <p:sldId id="277" r:id="rId12"/>
    <p:sldId id="276" r:id="rId13"/>
    <p:sldId id="268" r:id="rId14"/>
    <p:sldId id="269" r:id="rId15"/>
    <p:sldId id="272" r:id="rId16"/>
    <p:sldId id="273" r:id="rId17"/>
    <p:sldId id="274" r:id="rId18"/>
    <p:sldId id="275" r:id="rId19"/>
  </p:sldIdLst>
  <p:sldSz cx="9144000" cy="6858000" type="letter"/>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309686-B9CD-B165-CCD8-27BCA0C9EF88}" name="Melina Found" initials="MF" userId="Melina Found"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F8F8"/>
    <a:srgbClr val="45C4E7"/>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85C11-DFD0-47E0-AB06-630FEC995EDB}" v="33" dt="2025-03-21T16:04:16.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1" autoAdjust="0"/>
    <p:restoredTop sz="94660"/>
  </p:normalViewPr>
  <p:slideViewPr>
    <p:cSldViewPr snapToGrid="0">
      <p:cViewPr varScale="1">
        <p:scale>
          <a:sx n="76" d="100"/>
          <a:sy n="76" d="100"/>
        </p:scale>
        <p:origin x="1584" y="48"/>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59999" cy="59999"/>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na Found" userId="36e19225-9458-40ad-aaae-00fcfccb9f93" providerId="ADAL" clId="{0AD85C11-DFD0-47E0-AB06-630FEC995EDB}"/>
    <pc:docChg chg="undo custSel addSld delSld modSld sldOrd">
      <pc:chgData name="Melina Found" userId="36e19225-9458-40ad-aaae-00fcfccb9f93" providerId="ADAL" clId="{0AD85C11-DFD0-47E0-AB06-630FEC995EDB}" dt="2025-03-21T16:04:17.695" v="482" actId="20577"/>
      <pc:docMkLst>
        <pc:docMk/>
      </pc:docMkLst>
      <pc:sldChg chg="modSp mod">
        <pc:chgData name="Melina Found" userId="36e19225-9458-40ad-aaae-00fcfccb9f93" providerId="ADAL" clId="{0AD85C11-DFD0-47E0-AB06-630FEC995EDB}" dt="2025-03-21T15:12:26.545" v="118" actId="20577"/>
        <pc:sldMkLst>
          <pc:docMk/>
          <pc:sldMk cId="2703548707" sldId="259"/>
        </pc:sldMkLst>
        <pc:spChg chg="mod">
          <ac:chgData name="Melina Found" userId="36e19225-9458-40ad-aaae-00fcfccb9f93" providerId="ADAL" clId="{0AD85C11-DFD0-47E0-AB06-630FEC995EDB}" dt="2025-03-21T15:12:26.545" v="118" actId="20577"/>
          <ac:spMkLst>
            <pc:docMk/>
            <pc:sldMk cId="2703548707" sldId="259"/>
            <ac:spMk id="3" creationId="{3E5BC161-E58B-2176-BB42-3751576EF6B6}"/>
          </ac:spMkLst>
        </pc:spChg>
      </pc:sldChg>
      <pc:sldChg chg="addSp modSp mod">
        <pc:chgData name="Melina Found" userId="36e19225-9458-40ad-aaae-00fcfccb9f93" providerId="ADAL" clId="{0AD85C11-DFD0-47E0-AB06-630FEC995EDB}" dt="2025-03-21T15:16:32.313" v="187" actId="166"/>
        <pc:sldMkLst>
          <pc:docMk/>
          <pc:sldMk cId="2759544286" sldId="260"/>
        </pc:sldMkLst>
        <pc:spChg chg="add mod">
          <ac:chgData name="Melina Found" userId="36e19225-9458-40ad-aaae-00fcfccb9f93" providerId="ADAL" clId="{0AD85C11-DFD0-47E0-AB06-630FEC995EDB}" dt="2025-03-21T15:16:23.829" v="186" actId="164"/>
          <ac:spMkLst>
            <pc:docMk/>
            <pc:sldMk cId="2759544286" sldId="260"/>
            <ac:spMk id="2" creationId="{7480090E-9209-9498-8036-39051ABC44DC}"/>
          </ac:spMkLst>
        </pc:spChg>
        <pc:spChg chg="add">
          <ac:chgData name="Melina Found" userId="36e19225-9458-40ad-aaae-00fcfccb9f93" providerId="ADAL" clId="{0AD85C11-DFD0-47E0-AB06-630FEC995EDB}" dt="2025-03-21T14:57:39.964" v="54"/>
          <ac:spMkLst>
            <pc:docMk/>
            <pc:sldMk cId="2759544286" sldId="260"/>
            <ac:spMk id="3" creationId="{59B52348-01B4-699B-533B-7058F584FB06}"/>
          </ac:spMkLst>
        </pc:spChg>
        <pc:spChg chg="add">
          <ac:chgData name="Melina Found" userId="36e19225-9458-40ad-aaae-00fcfccb9f93" providerId="ADAL" clId="{0AD85C11-DFD0-47E0-AB06-630FEC995EDB}" dt="2025-03-21T14:57:48.986" v="55"/>
          <ac:spMkLst>
            <pc:docMk/>
            <pc:sldMk cId="2759544286" sldId="260"/>
            <ac:spMk id="4" creationId="{7E01BCF4-1732-1337-339F-223C23B3D8F9}"/>
          </ac:spMkLst>
        </pc:spChg>
        <pc:spChg chg="add">
          <ac:chgData name="Melina Found" userId="36e19225-9458-40ad-aaae-00fcfccb9f93" providerId="ADAL" clId="{0AD85C11-DFD0-47E0-AB06-630FEC995EDB}" dt="2025-03-21T14:57:56.605" v="57"/>
          <ac:spMkLst>
            <pc:docMk/>
            <pc:sldMk cId="2759544286" sldId="260"/>
            <ac:spMk id="5" creationId="{AE501C91-1FB7-CADC-43BB-B67C9810AA39}"/>
          </ac:spMkLst>
        </pc:spChg>
        <pc:spChg chg="mod">
          <ac:chgData name="Melina Found" userId="36e19225-9458-40ad-aaae-00fcfccb9f93" providerId="ADAL" clId="{0AD85C11-DFD0-47E0-AB06-630FEC995EDB}" dt="2025-03-21T14:56:38.515" v="53" actId="1036"/>
          <ac:spMkLst>
            <pc:docMk/>
            <pc:sldMk cId="2759544286" sldId="260"/>
            <ac:spMk id="43" creationId="{AC647651-F433-8E61-52CE-21C5CD3588F5}"/>
          </ac:spMkLst>
        </pc:spChg>
        <pc:spChg chg="mod ord">
          <ac:chgData name="Melina Found" userId="36e19225-9458-40ad-aaae-00fcfccb9f93" providerId="ADAL" clId="{0AD85C11-DFD0-47E0-AB06-630FEC995EDB}" dt="2025-03-21T15:16:32.313" v="187" actId="166"/>
          <ac:spMkLst>
            <pc:docMk/>
            <pc:sldMk cId="2759544286" sldId="260"/>
            <ac:spMk id="44" creationId="{6483CFEF-C1AA-FA80-7F3C-B51131D0C771}"/>
          </ac:spMkLst>
        </pc:spChg>
        <pc:grpChg chg="add mod">
          <ac:chgData name="Melina Found" userId="36e19225-9458-40ad-aaae-00fcfccb9f93" providerId="ADAL" clId="{0AD85C11-DFD0-47E0-AB06-630FEC995EDB}" dt="2025-03-21T15:16:23.829" v="186" actId="164"/>
          <ac:grpSpMkLst>
            <pc:docMk/>
            <pc:sldMk cId="2759544286" sldId="260"/>
            <ac:grpSpMk id="6" creationId="{1CECA61F-7AFC-EA14-CAB3-12160EE81442}"/>
          </ac:grpSpMkLst>
        </pc:grpChg>
        <pc:picChg chg="mod">
          <ac:chgData name="Melina Found" userId="36e19225-9458-40ad-aaae-00fcfccb9f93" providerId="ADAL" clId="{0AD85C11-DFD0-47E0-AB06-630FEC995EDB}" dt="2025-03-21T15:16:23.829" v="186" actId="164"/>
          <ac:picMkLst>
            <pc:docMk/>
            <pc:sldMk cId="2759544286" sldId="260"/>
            <ac:picMk id="42" creationId="{8169B92A-E294-1CDE-3D47-234FC5BBC02A}"/>
          </ac:picMkLst>
        </pc:picChg>
      </pc:sldChg>
      <pc:sldChg chg="addSp modSp mod">
        <pc:chgData name="Melina Found" userId="36e19225-9458-40ad-aaae-00fcfccb9f93" providerId="ADAL" clId="{0AD85C11-DFD0-47E0-AB06-630FEC995EDB}" dt="2025-03-21T15:14:35.069" v="168" actId="27636"/>
        <pc:sldMkLst>
          <pc:docMk/>
          <pc:sldMk cId="2671409224" sldId="262"/>
        </pc:sldMkLst>
        <pc:spChg chg="add">
          <ac:chgData name="Melina Found" userId="36e19225-9458-40ad-aaae-00fcfccb9f93" providerId="ADAL" clId="{0AD85C11-DFD0-47E0-AB06-630FEC995EDB}" dt="2025-03-21T15:14:03.169" v="119"/>
          <ac:spMkLst>
            <pc:docMk/>
            <pc:sldMk cId="2671409224" sldId="262"/>
            <ac:spMk id="2" creationId="{1820C05F-3972-C03B-0CF7-61E5D789CEDC}"/>
          </ac:spMkLst>
        </pc:spChg>
        <pc:spChg chg="mod">
          <ac:chgData name="Melina Found" userId="36e19225-9458-40ad-aaae-00fcfccb9f93" providerId="ADAL" clId="{0AD85C11-DFD0-47E0-AB06-630FEC995EDB}" dt="2025-03-21T15:14:35.069" v="168" actId="27636"/>
          <ac:spMkLst>
            <pc:docMk/>
            <pc:sldMk cId="2671409224" sldId="262"/>
            <ac:spMk id="3" creationId="{3E5BC161-E58B-2176-BB42-3751576EF6B6}"/>
          </ac:spMkLst>
        </pc:spChg>
      </pc:sldChg>
      <pc:sldChg chg="modSp mod">
        <pc:chgData name="Melina Found" userId="36e19225-9458-40ad-aaae-00fcfccb9f93" providerId="ADAL" clId="{0AD85C11-DFD0-47E0-AB06-630FEC995EDB}" dt="2025-03-21T15:17:14.210" v="198" actId="404"/>
        <pc:sldMkLst>
          <pc:docMk/>
          <pc:sldMk cId="3144385380" sldId="263"/>
        </pc:sldMkLst>
        <pc:spChg chg="mod">
          <ac:chgData name="Melina Found" userId="36e19225-9458-40ad-aaae-00fcfccb9f93" providerId="ADAL" clId="{0AD85C11-DFD0-47E0-AB06-630FEC995EDB}" dt="2025-03-21T15:17:14.210" v="198" actId="404"/>
          <ac:spMkLst>
            <pc:docMk/>
            <pc:sldMk cId="3144385380" sldId="263"/>
            <ac:spMk id="11" creationId="{5A776932-B9FF-6574-A0E1-6ED61887B38E}"/>
          </ac:spMkLst>
        </pc:spChg>
      </pc:sldChg>
      <pc:sldChg chg="addSp modSp mod">
        <pc:chgData name="Melina Found" userId="36e19225-9458-40ad-aaae-00fcfccb9f93" providerId="ADAL" clId="{0AD85C11-DFD0-47E0-AB06-630FEC995EDB}" dt="2025-03-21T15:30:42.400" v="241" actId="20577"/>
        <pc:sldMkLst>
          <pc:docMk/>
          <pc:sldMk cId="266175332" sldId="264"/>
        </pc:sldMkLst>
        <pc:spChg chg="add">
          <ac:chgData name="Melina Found" userId="36e19225-9458-40ad-aaae-00fcfccb9f93" providerId="ADAL" clId="{0AD85C11-DFD0-47E0-AB06-630FEC995EDB}" dt="2025-03-21T15:28:52.293" v="215"/>
          <ac:spMkLst>
            <pc:docMk/>
            <pc:sldMk cId="266175332" sldId="264"/>
            <ac:spMk id="2" creationId="{8B284529-280B-5E10-6499-F9A6427ECB28}"/>
          </ac:spMkLst>
        </pc:spChg>
        <pc:spChg chg="mod">
          <ac:chgData name="Melina Found" userId="36e19225-9458-40ad-aaae-00fcfccb9f93" providerId="ADAL" clId="{0AD85C11-DFD0-47E0-AB06-630FEC995EDB}" dt="2025-03-21T15:30:42.400" v="241" actId="20577"/>
          <ac:spMkLst>
            <pc:docMk/>
            <pc:sldMk cId="266175332" sldId="264"/>
            <ac:spMk id="11" creationId="{5A776932-B9FF-6574-A0E1-6ED61887B38E}"/>
          </ac:spMkLst>
        </pc:spChg>
      </pc:sldChg>
      <pc:sldChg chg="modSp mod">
        <pc:chgData name="Melina Found" userId="36e19225-9458-40ad-aaae-00fcfccb9f93" providerId="ADAL" clId="{0AD85C11-DFD0-47E0-AB06-630FEC995EDB}" dt="2025-03-21T15:31:26.868" v="248"/>
        <pc:sldMkLst>
          <pc:docMk/>
          <pc:sldMk cId="2096815386" sldId="266"/>
        </pc:sldMkLst>
        <pc:spChg chg="mod">
          <ac:chgData name="Melina Found" userId="36e19225-9458-40ad-aaae-00fcfccb9f93" providerId="ADAL" clId="{0AD85C11-DFD0-47E0-AB06-630FEC995EDB}" dt="2025-03-21T15:31:26.868" v="248"/>
          <ac:spMkLst>
            <pc:docMk/>
            <pc:sldMk cId="2096815386" sldId="266"/>
            <ac:spMk id="11" creationId="{5A776932-B9FF-6574-A0E1-6ED61887B38E}"/>
          </ac:spMkLst>
        </pc:spChg>
      </pc:sldChg>
      <pc:sldChg chg="addSp modSp mod">
        <pc:chgData name="Melina Found" userId="36e19225-9458-40ad-aaae-00fcfccb9f93" providerId="ADAL" clId="{0AD85C11-DFD0-47E0-AB06-630FEC995EDB}" dt="2025-03-21T15:31:39.757" v="258" actId="20577"/>
        <pc:sldMkLst>
          <pc:docMk/>
          <pc:sldMk cId="581385601" sldId="267"/>
        </pc:sldMkLst>
        <pc:spChg chg="add">
          <ac:chgData name="Melina Found" userId="36e19225-9458-40ad-aaae-00fcfccb9f93" providerId="ADAL" clId="{0AD85C11-DFD0-47E0-AB06-630FEC995EDB}" dt="2025-03-21T15:29:51.857" v="226"/>
          <ac:spMkLst>
            <pc:docMk/>
            <pc:sldMk cId="581385601" sldId="267"/>
            <ac:spMk id="2" creationId="{5D7671D1-1106-A0BA-3EE4-B5D13BE15D47}"/>
          </ac:spMkLst>
        </pc:spChg>
        <pc:spChg chg="mod">
          <ac:chgData name="Melina Found" userId="36e19225-9458-40ad-aaae-00fcfccb9f93" providerId="ADAL" clId="{0AD85C11-DFD0-47E0-AB06-630FEC995EDB}" dt="2025-03-21T15:31:39.757" v="258" actId="20577"/>
          <ac:spMkLst>
            <pc:docMk/>
            <pc:sldMk cId="581385601" sldId="267"/>
            <ac:spMk id="11" creationId="{5A776932-B9FF-6574-A0E1-6ED61887B38E}"/>
          </ac:spMkLst>
        </pc:spChg>
      </pc:sldChg>
      <pc:sldChg chg="modSp mod">
        <pc:chgData name="Melina Found" userId="36e19225-9458-40ad-aaae-00fcfccb9f93" providerId="ADAL" clId="{0AD85C11-DFD0-47E0-AB06-630FEC995EDB}" dt="2025-03-21T15:42:16.507" v="293" actId="114"/>
        <pc:sldMkLst>
          <pc:docMk/>
          <pc:sldMk cId="3953272264" sldId="268"/>
        </pc:sldMkLst>
        <pc:spChg chg="mod">
          <ac:chgData name="Melina Found" userId="36e19225-9458-40ad-aaae-00fcfccb9f93" providerId="ADAL" clId="{0AD85C11-DFD0-47E0-AB06-630FEC995EDB}" dt="2025-03-21T15:42:16.507" v="293" actId="114"/>
          <ac:spMkLst>
            <pc:docMk/>
            <pc:sldMk cId="3953272264" sldId="268"/>
            <ac:spMk id="11" creationId="{5A776932-B9FF-6574-A0E1-6ED61887B38E}"/>
          </ac:spMkLst>
        </pc:spChg>
      </pc:sldChg>
      <pc:sldChg chg="modSp mod">
        <pc:chgData name="Melina Found" userId="36e19225-9458-40ad-aaae-00fcfccb9f93" providerId="ADAL" clId="{0AD85C11-DFD0-47E0-AB06-630FEC995EDB}" dt="2025-03-21T16:04:17.695" v="482" actId="20577"/>
        <pc:sldMkLst>
          <pc:docMk/>
          <pc:sldMk cId="3754409968" sldId="269"/>
        </pc:sldMkLst>
        <pc:spChg chg="mod">
          <ac:chgData name="Melina Found" userId="36e19225-9458-40ad-aaae-00fcfccb9f93" providerId="ADAL" clId="{0AD85C11-DFD0-47E0-AB06-630FEC995EDB}" dt="2025-03-21T16:04:17.695" v="482" actId="20577"/>
          <ac:spMkLst>
            <pc:docMk/>
            <pc:sldMk cId="3754409968" sldId="269"/>
            <ac:spMk id="11" creationId="{5A776932-B9FF-6574-A0E1-6ED61887B38E}"/>
          </ac:spMkLst>
        </pc:spChg>
      </pc:sldChg>
      <pc:sldChg chg="addSp modSp mod">
        <pc:chgData name="Melina Found" userId="36e19225-9458-40ad-aaae-00fcfccb9f93" providerId="ADAL" clId="{0AD85C11-DFD0-47E0-AB06-630FEC995EDB}" dt="2025-03-21T15:44:37.179" v="338" actId="403"/>
        <pc:sldMkLst>
          <pc:docMk/>
          <pc:sldMk cId="730407607" sldId="272"/>
        </pc:sldMkLst>
        <pc:spChg chg="add mod">
          <ac:chgData name="Melina Found" userId="36e19225-9458-40ad-aaae-00fcfccb9f93" providerId="ADAL" clId="{0AD85C11-DFD0-47E0-AB06-630FEC995EDB}" dt="2025-03-21T15:43:38.319" v="303"/>
          <ac:spMkLst>
            <pc:docMk/>
            <pc:sldMk cId="730407607" sldId="272"/>
            <ac:spMk id="2" creationId="{05E0EE66-245D-DA61-9D97-B9115B99F73D}"/>
          </ac:spMkLst>
        </pc:spChg>
        <pc:spChg chg="add mod">
          <ac:chgData name="Melina Found" userId="36e19225-9458-40ad-aaae-00fcfccb9f93" providerId="ADAL" clId="{0AD85C11-DFD0-47E0-AB06-630FEC995EDB}" dt="2025-03-21T15:43:49.606" v="305"/>
          <ac:spMkLst>
            <pc:docMk/>
            <pc:sldMk cId="730407607" sldId="272"/>
            <ac:spMk id="3" creationId="{4C6A0CFD-934F-A791-992B-3F870FE8DF90}"/>
          </ac:spMkLst>
        </pc:spChg>
        <pc:spChg chg="mod">
          <ac:chgData name="Melina Found" userId="36e19225-9458-40ad-aaae-00fcfccb9f93" providerId="ADAL" clId="{0AD85C11-DFD0-47E0-AB06-630FEC995EDB}" dt="2025-03-21T15:44:37.179" v="338" actId="403"/>
          <ac:spMkLst>
            <pc:docMk/>
            <pc:sldMk cId="730407607" sldId="272"/>
            <ac:spMk id="11" creationId="{5A776932-B9FF-6574-A0E1-6ED61887B38E}"/>
          </ac:spMkLst>
        </pc:spChg>
      </pc:sldChg>
      <pc:sldChg chg="modSp mod">
        <pc:chgData name="Melina Found" userId="36e19225-9458-40ad-aaae-00fcfccb9f93" providerId="ADAL" clId="{0AD85C11-DFD0-47E0-AB06-630FEC995EDB}" dt="2025-03-21T16:03:25.863" v="479"/>
        <pc:sldMkLst>
          <pc:docMk/>
          <pc:sldMk cId="3277728245" sldId="273"/>
        </pc:sldMkLst>
        <pc:spChg chg="mod">
          <ac:chgData name="Melina Found" userId="36e19225-9458-40ad-aaae-00fcfccb9f93" providerId="ADAL" clId="{0AD85C11-DFD0-47E0-AB06-630FEC995EDB}" dt="2025-03-21T16:03:25.863" v="479"/>
          <ac:spMkLst>
            <pc:docMk/>
            <pc:sldMk cId="3277728245" sldId="273"/>
            <ac:spMk id="11" creationId="{5A776932-B9FF-6574-A0E1-6ED61887B38E}"/>
          </ac:spMkLst>
        </pc:spChg>
      </pc:sldChg>
      <pc:sldChg chg="modSp mod">
        <pc:chgData name="Melina Found" userId="36e19225-9458-40ad-aaae-00fcfccb9f93" providerId="ADAL" clId="{0AD85C11-DFD0-47E0-AB06-630FEC995EDB}" dt="2025-03-21T15:45:41.716" v="439" actId="6549"/>
        <pc:sldMkLst>
          <pc:docMk/>
          <pc:sldMk cId="788468238" sldId="274"/>
        </pc:sldMkLst>
        <pc:spChg chg="mod">
          <ac:chgData name="Melina Found" userId="36e19225-9458-40ad-aaae-00fcfccb9f93" providerId="ADAL" clId="{0AD85C11-DFD0-47E0-AB06-630FEC995EDB}" dt="2025-03-21T15:45:41.716" v="439" actId="6549"/>
          <ac:spMkLst>
            <pc:docMk/>
            <pc:sldMk cId="788468238" sldId="274"/>
            <ac:spMk id="11" creationId="{5A776932-B9FF-6574-A0E1-6ED61887B38E}"/>
          </ac:spMkLst>
        </pc:spChg>
      </pc:sldChg>
      <pc:sldChg chg="modSp mod">
        <pc:chgData name="Melina Found" userId="36e19225-9458-40ad-aaae-00fcfccb9f93" providerId="ADAL" clId="{0AD85C11-DFD0-47E0-AB06-630FEC995EDB}" dt="2025-03-21T15:51:16.052" v="477"/>
        <pc:sldMkLst>
          <pc:docMk/>
          <pc:sldMk cId="3943606236" sldId="275"/>
        </pc:sldMkLst>
        <pc:spChg chg="mod">
          <ac:chgData name="Melina Found" userId="36e19225-9458-40ad-aaae-00fcfccb9f93" providerId="ADAL" clId="{0AD85C11-DFD0-47E0-AB06-630FEC995EDB}" dt="2025-03-21T15:51:16.052" v="477"/>
          <ac:spMkLst>
            <pc:docMk/>
            <pc:sldMk cId="3943606236" sldId="275"/>
            <ac:spMk id="11" creationId="{5A776932-B9FF-6574-A0E1-6ED61887B38E}"/>
          </ac:spMkLst>
        </pc:spChg>
      </pc:sldChg>
      <pc:sldChg chg="del">
        <pc:chgData name="Melina Found" userId="36e19225-9458-40ad-aaae-00fcfccb9f93" providerId="ADAL" clId="{0AD85C11-DFD0-47E0-AB06-630FEC995EDB}" dt="2025-03-21T15:31:47.269" v="259" actId="47"/>
        <pc:sldMkLst>
          <pc:docMk/>
          <pc:sldMk cId="4014752290" sldId="276"/>
        </pc:sldMkLst>
      </pc:sldChg>
      <pc:sldChg chg="modSp add mod">
        <pc:chgData name="Melina Found" userId="36e19225-9458-40ad-aaae-00fcfccb9f93" providerId="ADAL" clId="{0AD85C11-DFD0-47E0-AB06-630FEC995EDB}" dt="2025-03-21T15:32:20.105" v="272" actId="20577"/>
        <pc:sldMkLst>
          <pc:docMk/>
          <pc:sldMk cId="4073680748" sldId="276"/>
        </pc:sldMkLst>
        <pc:spChg chg="mod">
          <ac:chgData name="Melina Found" userId="36e19225-9458-40ad-aaae-00fcfccb9f93" providerId="ADAL" clId="{0AD85C11-DFD0-47E0-AB06-630FEC995EDB}" dt="2025-03-21T15:32:20.105" v="272" actId="20577"/>
          <ac:spMkLst>
            <pc:docMk/>
            <pc:sldMk cId="4073680748" sldId="276"/>
            <ac:spMk id="11" creationId="{FC1CE4C7-F0F5-0B85-A87F-9EB432FBF966}"/>
          </ac:spMkLst>
        </pc:spChg>
      </pc:sldChg>
      <pc:sldChg chg="add del setBg">
        <pc:chgData name="Melina Found" userId="36e19225-9458-40ad-aaae-00fcfccb9f93" providerId="ADAL" clId="{0AD85C11-DFD0-47E0-AB06-630FEC995EDB}" dt="2025-03-21T15:32:00.484" v="262"/>
        <pc:sldMkLst>
          <pc:docMk/>
          <pc:sldMk cId="4194228787" sldId="276"/>
        </pc:sldMkLst>
      </pc:sldChg>
      <pc:sldChg chg="add del setBg">
        <pc:chgData name="Melina Found" userId="36e19225-9458-40ad-aaae-00fcfccb9f93" providerId="ADAL" clId="{0AD85C11-DFD0-47E0-AB06-630FEC995EDB}" dt="2025-03-21T15:32:06.338" v="265"/>
        <pc:sldMkLst>
          <pc:docMk/>
          <pc:sldMk cId="312710931" sldId="277"/>
        </pc:sldMkLst>
      </pc:sldChg>
      <pc:sldChg chg="del">
        <pc:chgData name="Melina Found" userId="36e19225-9458-40ad-aaae-00fcfccb9f93" providerId="ADAL" clId="{0AD85C11-DFD0-47E0-AB06-630FEC995EDB}" dt="2025-03-21T15:31:49.091" v="260" actId="47"/>
        <pc:sldMkLst>
          <pc:docMk/>
          <pc:sldMk cId="3289256661" sldId="277"/>
        </pc:sldMkLst>
      </pc:sldChg>
      <pc:sldChg chg="modSp add mod ord">
        <pc:chgData name="Melina Found" userId="36e19225-9458-40ad-aaae-00fcfccb9f93" providerId="ADAL" clId="{0AD85C11-DFD0-47E0-AB06-630FEC995EDB}" dt="2025-03-21T15:32:16.781" v="270"/>
        <pc:sldMkLst>
          <pc:docMk/>
          <pc:sldMk cId="3925055977" sldId="277"/>
        </pc:sldMkLst>
        <pc:spChg chg="mod">
          <ac:chgData name="Melina Found" userId="36e19225-9458-40ad-aaae-00fcfccb9f93" providerId="ADAL" clId="{0AD85C11-DFD0-47E0-AB06-630FEC995EDB}" dt="2025-03-21T15:32:10.549" v="268" actId="20577"/>
          <ac:spMkLst>
            <pc:docMk/>
            <pc:sldMk cId="3925055977" sldId="277"/>
            <ac:spMk id="11" creationId="{33DD2E1A-F63C-100B-A529-D519B9CD132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70DCAD8-772F-4A26-8514-D19488D6AEA5}" type="datetimeFigureOut">
              <a:rPr lang="en-CA" smtClean="0"/>
              <a:t>2025-03-21</a:t>
            </a:fld>
            <a:endParaRPr lang="en-CA"/>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B5348B58-74CB-47DB-B428-21215FEFDD17}" type="slidenum">
              <a:rPr lang="en-CA" smtClean="0"/>
              <a:t>‹#›</a:t>
            </a:fld>
            <a:endParaRPr lang="en-CA"/>
          </a:p>
        </p:txBody>
      </p:sp>
    </p:spTree>
    <p:extLst>
      <p:ext uri="{BB962C8B-B14F-4D97-AF65-F5344CB8AC3E}">
        <p14:creationId xmlns:p14="http://schemas.microsoft.com/office/powerpoint/2010/main" val="2832358025"/>
      </p:ext>
    </p:extLst>
  </p:cSld>
  <p:clrMap bg1="lt1" tx1="dk1" bg2="lt2" tx2="dk2" accent1="accent1" accent2="accent2" accent3="accent3" accent4="accent4" accent5="accent5" accent6="accent6" hlink="hlink" folHlink="folHlink"/>
  <p:notesStyle>
    <a:lvl1pPr marL="0" algn="l" defTabSz="176662" rtl="0" eaLnBrk="1" latinLnBrk="0" hangingPunct="1">
      <a:defRPr sz="232" kern="1200">
        <a:solidFill>
          <a:schemeClr val="tx1"/>
        </a:solidFill>
        <a:latin typeface="+mn-lt"/>
        <a:ea typeface="+mn-ea"/>
        <a:cs typeface="+mn-cs"/>
      </a:defRPr>
    </a:lvl1pPr>
    <a:lvl2pPr marL="88331" algn="l" defTabSz="176662" rtl="0" eaLnBrk="1" latinLnBrk="0" hangingPunct="1">
      <a:defRPr sz="232" kern="1200">
        <a:solidFill>
          <a:schemeClr val="tx1"/>
        </a:solidFill>
        <a:latin typeface="+mn-lt"/>
        <a:ea typeface="+mn-ea"/>
        <a:cs typeface="+mn-cs"/>
      </a:defRPr>
    </a:lvl2pPr>
    <a:lvl3pPr marL="176662" algn="l" defTabSz="176662" rtl="0" eaLnBrk="1" latinLnBrk="0" hangingPunct="1">
      <a:defRPr sz="232" kern="1200">
        <a:solidFill>
          <a:schemeClr val="tx1"/>
        </a:solidFill>
        <a:latin typeface="+mn-lt"/>
        <a:ea typeface="+mn-ea"/>
        <a:cs typeface="+mn-cs"/>
      </a:defRPr>
    </a:lvl3pPr>
    <a:lvl4pPr marL="264993" algn="l" defTabSz="176662" rtl="0" eaLnBrk="1" latinLnBrk="0" hangingPunct="1">
      <a:defRPr sz="232" kern="1200">
        <a:solidFill>
          <a:schemeClr val="tx1"/>
        </a:solidFill>
        <a:latin typeface="+mn-lt"/>
        <a:ea typeface="+mn-ea"/>
        <a:cs typeface="+mn-cs"/>
      </a:defRPr>
    </a:lvl4pPr>
    <a:lvl5pPr marL="353324" algn="l" defTabSz="176662" rtl="0" eaLnBrk="1" latinLnBrk="0" hangingPunct="1">
      <a:defRPr sz="232" kern="1200">
        <a:solidFill>
          <a:schemeClr val="tx1"/>
        </a:solidFill>
        <a:latin typeface="+mn-lt"/>
        <a:ea typeface="+mn-ea"/>
        <a:cs typeface="+mn-cs"/>
      </a:defRPr>
    </a:lvl5pPr>
    <a:lvl6pPr marL="441655" algn="l" defTabSz="176662" rtl="0" eaLnBrk="1" latinLnBrk="0" hangingPunct="1">
      <a:defRPr sz="232" kern="1200">
        <a:solidFill>
          <a:schemeClr val="tx1"/>
        </a:solidFill>
        <a:latin typeface="+mn-lt"/>
        <a:ea typeface="+mn-ea"/>
        <a:cs typeface="+mn-cs"/>
      </a:defRPr>
    </a:lvl6pPr>
    <a:lvl7pPr marL="529986" algn="l" defTabSz="176662" rtl="0" eaLnBrk="1" latinLnBrk="0" hangingPunct="1">
      <a:defRPr sz="232" kern="1200">
        <a:solidFill>
          <a:schemeClr val="tx1"/>
        </a:solidFill>
        <a:latin typeface="+mn-lt"/>
        <a:ea typeface="+mn-ea"/>
        <a:cs typeface="+mn-cs"/>
      </a:defRPr>
    </a:lvl7pPr>
    <a:lvl8pPr marL="618317" algn="l" defTabSz="176662" rtl="0" eaLnBrk="1" latinLnBrk="0" hangingPunct="1">
      <a:defRPr sz="232" kern="1200">
        <a:solidFill>
          <a:schemeClr val="tx1"/>
        </a:solidFill>
        <a:latin typeface="+mn-lt"/>
        <a:ea typeface="+mn-ea"/>
        <a:cs typeface="+mn-cs"/>
      </a:defRPr>
    </a:lvl8pPr>
    <a:lvl9pPr marL="706648" algn="l" defTabSz="176662" rtl="0" eaLnBrk="1" latinLnBrk="0" hangingPunct="1">
      <a:defRPr sz="23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1719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1150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3486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1265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442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0710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903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DDEEC-2F69-5D87-46D0-37091A3FF0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573E52-3BD4-CC51-258B-46DA95DFC3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30FCDD-B941-A3B3-54C7-DCC33E13F7AF}"/>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6625C836-80D0-8D57-5B7F-C13B6C42553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2957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833AB-F1F3-372D-BBDD-236877629E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8EDDAE-4147-838B-369E-34E45F3B1A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AF7A7F-5F56-85B5-CAAF-1FF648602C6A}"/>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CC78D068-DF2F-33DF-1ACA-1153B8BC0C7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94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7869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6286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763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2D665-5EFF-0C53-6220-691E6B30DE8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CA"/>
          </a:p>
        </p:txBody>
      </p:sp>
      <p:sp>
        <p:nvSpPr>
          <p:cNvPr id="3" name="Subtitle 2">
            <a:extLst>
              <a:ext uri="{FF2B5EF4-FFF2-40B4-BE49-F238E27FC236}">
                <a16:creationId xmlns:a16="http://schemas.microsoft.com/office/drawing/2014/main" id="{2B419FAF-DFE2-DAF9-3FA3-C28B5236634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B26F0BF-CFEF-4910-FD9E-1F3B0814565D}"/>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5" name="Footer Placeholder 4">
            <a:extLst>
              <a:ext uri="{FF2B5EF4-FFF2-40B4-BE49-F238E27FC236}">
                <a16:creationId xmlns:a16="http://schemas.microsoft.com/office/drawing/2014/main" id="{577FB839-D117-32F1-A881-9B32BBA4175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DC728D9-E805-39C4-2797-F3288FF5B47D}"/>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088895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24EC3-24C5-6073-2DB2-990D04A548B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C34DDC6-86B0-B280-CFA7-BF43C5308B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773C4E-4641-4483-AEF0-2CD8F3FB9A4B}"/>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5" name="Footer Placeholder 4">
            <a:extLst>
              <a:ext uri="{FF2B5EF4-FFF2-40B4-BE49-F238E27FC236}">
                <a16:creationId xmlns:a16="http://schemas.microsoft.com/office/drawing/2014/main" id="{7BAF3801-2B6C-B686-5F67-7793B5DB465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BDA123-63E0-EE8B-17E9-D7BD05275F01}"/>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394139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8CCDE2-4319-A1E1-F05B-E18F1C69A01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0461AF2-BAA5-F02A-BAA6-0F66B5E48A9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39D88F0-109F-A8D8-4A28-60FCDB213181}"/>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5" name="Footer Placeholder 4">
            <a:extLst>
              <a:ext uri="{FF2B5EF4-FFF2-40B4-BE49-F238E27FC236}">
                <a16:creationId xmlns:a16="http://schemas.microsoft.com/office/drawing/2014/main" id="{5B9B2588-09C9-381B-F887-820D4271B73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EB09403-62B0-CC62-1E5C-28113AE36FAE}"/>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95603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BBB6-EC81-1443-88FB-5B354E8B707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9F08642-09C0-2AB2-4C38-D6F47D3874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8E4AA02-BC26-FFD0-4AFF-95AC5AA6BF0F}"/>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5" name="Footer Placeholder 4">
            <a:extLst>
              <a:ext uri="{FF2B5EF4-FFF2-40B4-BE49-F238E27FC236}">
                <a16:creationId xmlns:a16="http://schemas.microsoft.com/office/drawing/2014/main" id="{7ADAB27C-A1C5-5293-59D7-69B64675A67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0D01AD2-7A94-038A-C05C-1941D63A7649}"/>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350519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C3632-9A73-B0CC-CCC3-E80896C69C9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190B45F-8253-99F8-0EF4-EE80F2E2F8F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224199-A76F-EBEF-03E1-CA57E4874479}"/>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5" name="Footer Placeholder 4">
            <a:extLst>
              <a:ext uri="{FF2B5EF4-FFF2-40B4-BE49-F238E27FC236}">
                <a16:creationId xmlns:a16="http://schemas.microsoft.com/office/drawing/2014/main" id="{57588145-9F37-8B4D-7D34-414B4F7560C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7AC13F-E8EC-A6AB-F5B6-37BA3748D198}"/>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1242283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E715B-AA06-B021-C3C6-05903D95B28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48FABDA-6339-BD90-88B5-4AD8A478BB1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B3188C1-E48E-AC4D-A5BF-ED0D77DB4A3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BF88918-7FB9-FA95-0B0B-4294B1F2D14D}"/>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6" name="Footer Placeholder 5">
            <a:extLst>
              <a:ext uri="{FF2B5EF4-FFF2-40B4-BE49-F238E27FC236}">
                <a16:creationId xmlns:a16="http://schemas.microsoft.com/office/drawing/2014/main" id="{1B2B344A-883D-6290-E452-BEE93DDF241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522FD67-55E9-1C6F-96AD-67CA9B1C9FF5}"/>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148908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EE3D-D5DF-DD83-3E15-9D7480C99131}"/>
              </a:ext>
            </a:extLst>
          </p:cNvPr>
          <p:cNvSpPr>
            <a:spLocks noGrp="1"/>
          </p:cNvSpPr>
          <p:nvPr>
            <p:ph type="title"/>
          </p:nvPr>
        </p:nvSpPr>
        <p:spPr>
          <a:xfrm>
            <a:off x="629841" y="365126"/>
            <a:ext cx="78867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B85263F-C576-83B5-8C58-724DD4A19F3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D9FE26C-6B84-39DC-7485-891CE0B3B0F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36443AF-E160-8FC5-F917-57BCD270245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42ADE-1739-5D8B-576E-8EF37F2B15A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FF196F5-C105-8579-9ED5-31EDA7196F69}"/>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8" name="Footer Placeholder 7">
            <a:extLst>
              <a:ext uri="{FF2B5EF4-FFF2-40B4-BE49-F238E27FC236}">
                <a16:creationId xmlns:a16="http://schemas.microsoft.com/office/drawing/2014/main" id="{EEA10B6C-075B-AF47-966A-218E1EA6BDA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D2779EC-5E21-DDE6-614D-06BEACFCC2D5}"/>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474550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E2C12-0BA7-6925-3C75-58A26BD30843}"/>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A080B65E-C24B-84A3-F03F-D0D3BD4C2479}"/>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4" name="Footer Placeholder 3">
            <a:extLst>
              <a:ext uri="{FF2B5EF4-FFF2-40B4-BE49-F238E27FC236}">
                <a16:creationId xmlns:a16="http://schemas.microsoft.com/office/drawing/2014/main" id="{07F91F79-EE8F-48AB-D71A-6ACBF400D0C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103B375-8611-5A0A-E007-6A4E47285C83}"/>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5403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269E30-A537-2282-B109-61F055286AAE}"/>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3" name="Footer Placeholder 2">
            <a:extLst>
              <a:ext uri="{FF2B5EF4-FFF2-40B4-BE49-F238E27FC236}">
                <a16:creationId xmlns:a16="http://schemas.microsoft.com/office/drawing/2014/main" id="{C5F9C8F6-1BE4-9753-2BD0-CA12E99333F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F116EAD-F2E2-4B4C-CD32-4118218A802C}"/>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806623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A8159-DD89-2841-2B4C-35C6EAF71EF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F831E66-67A7-190F-95EC-1DE1963AE2E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479CCD0-6D41-EFC2-4999-C18B9C93F74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3803E1D-F3A6-00FD-6F4F-D15BE53696A1}"/>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6" name="Footer Placeholder 5">
            <a:extLst>
              <a:ext uri="{FF2B5EF4-FFF2-40B4-BE49-F238E27FC236}">
                <a16:creationId xmlns:a16="http://schemas.microsoft.com/office/drawing/2014/main" id="{28C75AD6-EFC4-B806-AD22-E247E565F12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219EB51-4B1C-2B9F-EF86-57BA6C81830E}"/>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26801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86957-82FF-4DDC-9CCE-B4D72E05185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FA938DA-63B5-B4ED-7C11-577E4E6674B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a:extLst>
              <a:ext uri="{FF2B5EF4-FFF2-40B4-BE49-F238E27FC236}">
                <a16:creationId xmlns:a16="http://schemas.microsoft.com/office/drawing/2014/main" id="{63B184EA-F6EC-8608-0D8F-3C7C2BEF1B5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8360D2B-B55A-35E1-4401-DE9BA246F989}"/>
              </a:ext>
            </a:extLst>
          </p:cNvPr>
          <p:cNvSpPr>
            <a:spLocks noGrp="1"/>
          </p:cNvSpPr>
          <p:nvPr>
            <p:ph type="dt" sz="half" idx="10"/>
          </p:nvPr>
        </p:nvSpPr>
        <p:spPr/>
        <p:txBody>
          <a:bodyPr/>
          <a:lstStyle/>
          <a:p>
            <a:fld id="{46BDD289-718F-45BD-951B-CE7AA66FF1A2}" type="datetimeFigureOut">
              <a:rPr lang="en-CA" smtClean="0"/>
              <a:t>2025-03-21</a:t>
            </a:fld>
            <a:endParaRPr lang="en-CA"/>
          </a:p>
        </p:txBody>
      </p:sp>
      <p:sp>
        <p:nvSpPr>
          <p:cNvPr id="6" name="Footer Placeholder 5">
            <a:extLst>
              <a:ext uri="{FF2B5EF4-FFF2-40B4-BE49-F238E27FC236}">
                <a16:creationId xmlns:a16="http://schemas.microsoft.com/office/drawing/2014/main" id="{52793871-E5E3-093E-09B3-52559F475C8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ABC17F0-B6C1-35F4-6E51-E15F0403F293}"/>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1632815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E390C-E012-4453-81AE-4EE851907E4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711AC61-1EFA-E8EE-B6A8-B71FD9F2001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D120022-05C9-4E16-7741-703B87DDA83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6BDD289-718F-45BD-951B-CE7AA66FF1A2}" type="datetimeFigureOut">
              <a:rPr lang="en-CA" smtClean="0"/>
              <a:t>2025-03-21</a:t>
            </a:fld>
            <a:endParaRPr lang="en-CA"/>
          </a:p>
        </p:txBody>
      </p:sp>
      <p:sp>
        <p:nvSpPr>
          <p:cNvPr id="5" name="Footer Placeholder 4">
            <a:extLst>
              <a:ext uri="{FF2B5EF4-FFF2-40B4-BE49-F238E27FC236}">
                <a16:creationId xmlns:a16="http://schemas.microsoft.com/office/drawing/2014/main" id="{194B847A-5149-8821-CBC5-45370C4C1CB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AB6E3238-E675-7148-104A-AF5F7D3C656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A73CEA-990B-43B1-8CDA-90500623B685}" type="slidenum">
              <a:rPr lang="en-CA" smtClean="0"/>
              <a:t>‹#›</a:t>
            </a:fld>
            <a:endParaRPr lang="en-CA"/>
          </a:p>
        </p:txBody>
      </p:sp>
    </p:spTree>
    <p:extLst>
      <p:ext uri="{BB962C8B-B14F-4D97-AF65-F5344CB8AC3E}">
        <p14:creationId xmlns:p14="http://schemas.microsoft.com/office/powerpoint/2010/main" val="20849263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id="{AC647651-F433-8E61-52CE-21C5CD3588F5}"/>
              </a:ext>
            </a:extLst>
          </p:cNvPr>
          <p:cNvSpPr txBox="1"/>
          <p:nvPr/>
        </p:nvSpPr>
        <p:spPr>
          <a:xfrm>
            <a:off x="2433638" y="87918"/>
            <a:ext cx="4276724" cy="369332"/>
          </a:xfrm>
          <a:prstGeom prst="rect">
            <a:avLst/>
          </a:prstGeom>
          <a:noFill/>
        </p:spPr>
        <p:txBody>
          <a:bodyPr wrap="square" rtlCol="0">
            <a:spAutoFit/>
          </a:bodyPr>
          <a:lstStyle/>
          <a:p>
            <a:pPr algn="ctr"/>
            <a:r>
              <a:rPr lang="en-CA" dirty="0"/>
              <a:t>[</a:t>
            </a:r>
            <a:r>
              <a:rPr lang="fr-FR" sz="1600" dirty="0"/>
              <a:t>Supprime cette diapositive quand tu as terminé</a:t>
            </a:r>
            <a:r>
              <a:rPr lang="en-CA" dirty="0"/>
              <a:t>]</a:t>
            </a:r>
          </a:p>
        </p:txBody>
      </p:sp>
      <p:grpSp>
        <p:nvGrpSpPr>
          <p:cNvPr id="6" name="Group 5">
            <a:extLst>
              <a:ext uri="{FF2B5EF4-FFF2-40B4-BE49-F238E27FC236}">
                <a16:creationId xmlns:a16="http://schemas.microsoft.com/office/drawing/2014/main" id="{1CECA61F-7AFC-EA14-CAB3-12160EE81442}"/>
              </a:ext>
            </a:extLst>
          </p:cNvPr>
          <p:cNvGrpSpPr/>
          <p:nvPr/>
        </p:nvGrpSpPr>
        <p:grpSpPr>
          <a:xfrm>
            <a:off x="514179" y="407010"/>
            <a:ext cx="8115641" cy="5196989"/>
            <a:chOff x="514179" y="407010"/>
            <a:chExt cx="8115641" cy="5196989"/>
          </a:xfrm>
        </p:grpSpPr>
        <p:pic>
          <p:nvPicPr>
            <p:cNvPr id="42" name="Picture 41">
              <a:extLst>
                <a:ext uri="{FF2B5EF4-FFF2-40B4-BE49-F238E27FC236}">
                  <a16:creationId xmlns:a16="http://schemas.microsoft.com/office/drawing/2014/main" id="{8169B92A-E294-1CDE-3D47-234FC5BBC02A}"/>
                </a:ext>
              </a:extLst>
            </p:cNvPr>
            <p:cNvPicPr>
              <a:picLocks noChangeAspect="1"/>
            </p:cNvPicPr>
            <p:nvPr/>
          </p:nvPicPr>
          <p:blipFill>
            <a:blip r:embed="rId2"/>
            <a:stretch>
              <a:fillRect/>
            </a:stretch>
          </p:blipFill>
          <p:spPr>
            <a:xfrm>
              <a:off x="514179" y="407010"/>
              <a:ext cx="8115641" cy="5196989"/>
            </a:xfrm>
            <a:prstGeom prst="rect">
              <a:avLst/>
            </a:prstGeom>
          </p:spPr>
        </p:pic>
        <p:sp>
          <p:nvSpPr>
            <p:cNvPr id="2" name="TextBox 1">
              <a:extLst>
                <a:ext uri="{FF2B5EF4-FFF2-40B4-BE49-F238E27FC236}">
                  <a16:creationId xmlns:a16="http://schemas.microsoft.com/office/drawing/2014/main" id="{7480090E-9209-9498-8036-39051ABC44DC}"/>
                </a:ext>
              </a:extLst>
            </p:cNvPr>
            <p:cNvSpPr txBox="1"/>
            <p:nvPr/>
          </p:nvSpPr>
          <p:spPr>
            <a:xfrm>
              <a:off x="3758078" y="814331"/>
              <a:ext cx="1537398" cy="584775"/>
            </a:xfrm>
            <a:prstGeom prst="rect">
              <a:avLst/>
            </a:prstGeom>
            <a:solidFill>
              <a:schemeClr val="accent1"/>
            </a:solidFill>
          </p:spPr>
          <p:txBody>
            <a:bodyPr wrap="square" rtlCol="0">
              <a:spAutoFit/>
            </a:bodyPr>
            <a:lstStyle/>
            <a:p>
              <a:pPr algn="ctr"/>
              <a:r>
                <a:rPr lang="en-CA" sz="3200" dirty="0"/>
                <a:t>Titre</a:t>
              </a:r>
            </a:p>
          </p:txBody>
        </p:sp>
      </p:grpSp>
      <p:sp>
        <p:nvSpPr>
          <p:cNvPr id="44" name="TextBox 43">
            <a:extLst>
              <a:ext uri="{FF2B5EF4-FFF2-40B4-BE49-F238E27FC236}">
                <a16:creationId xmlns:a16="http://schemas.microsoft.com/office/drawing/2014/main" id="{6483CFEF-C1AA-FA80-7F3C-B51131D0C771}"/>
              </a:ext>
            </a:extLst>
          </p:cNvPr>
          <p:cNvSpPr txBox="1"/>
          <p:nvPr/>
        </p:nvSpPr>
        <p:spPr>
          <a:xfrm flipH="1">
            <a:off x="1554359" y="5249917"/>
            <a:ext cx="6035279" cy="1446550"/>
          </a:xfrm>
          <a:prstGeom prst="rect">
            <a:avLst/>
          </a:prstGeom>
          <a:noFill/>
        </p:spPr>
        <p:txBody>
          <a:bodyPr wrap="square" rtlCol="0">
            <a:spAutoFit/>
          </a:bodyPr>
          <a:lstStyle/>
          <a:p>
            <a:pPr marL="171450" indent="-171450">
              <a:buFont typeface="Arial" panose="020B0604020202020204" pitchFamily="34" charset="0"/>
              <a:buChar char="•"/>
            </a:pPr>
            <a:r>
              <a:rPr lang="fr-FR" sz="1100" dirty="0">
                <a:effectLst/>
                <a:latin typeface="Segoe UI" panose="020B0502040204020203" pitchFamily="34" charset="0"/>
              </a:rPr>
              <a:t>Les panneaux de présentation pliables font généralement 36 pouces de haut par 48 pouces de large, avec deux panneaux de 12 pouces sur les côtés et un panneau central de 24 pouces. Tu peux y placer 14 feuilles de papier 8,5”x11”, en plus de ton titre.  </a:t>
            </a:r>
          </a:p>
          <a:p>
            <a:pPr marL="171450" indent="-171450">
              <a:buFont typeface="Arial" panose="020B0604020202020204" pitchFamily="34" charset="0"/>
              <a:buChar char="•"/>
            </a:pPr>
            <a:r>
              <a:rPr lang="fr-FR" sz="1100" dirty="0">
                <a:effectLst/>
                <a:latin typeface="Segoe UI" panose="020B0502040204020203" pitchFamily="34" charset="0"/>
              </a:rPr>
              <a:t>Voici juste une suggestion pour organiser ton affiche – </a:t>
            </a:r>
            <a:r>
              <a:rPr lang="fr-FR" sz="1100" b="1" dirty="0">
                <a:effectLst/>
                <a:latin typeface="Segoe UI" panose="020B0502040204020203" pitchFamily="34" charset="0"/>
              </a:rPr>
              <a:t>elle n’a pas besoin de ressembler à ça !</a:t>
            </a:r>
            <a:r>
              <a:rPr lang="fr-FR" sz="1100" dirty="0">
                <a:effectLst/>
                <a:latin typeface="Segoe UI" panose="020B0502040204020203" pitchFamily="34" charset="0"/>
              </a:rPr>
              <a:t> Nous te recommandons fortement de mettre ton message clé (1) et ton image principale (2) en grand sur le panneau central, mais le reste, c’est toi qui décides ! Change les couleurs, les images de fond des diapositives suivantes et fais en sorte que ce projet te ressemble !</a:t>
            </a:r>
            <a:r>
              <a:rPr lang="en-US" sz="1100" dirty="0">
                <a:effectLst/>
                <a:latin typeface="Segoe UI" panose="020B0502040204020203" pitchFamily="34" charset="0"/>
              </a:rPr>
              <a:t> </a:t>
            </a:r>
            <a:endParaRPr lang="en-CA" sz="1100" dirty="0"/>
          </a:p>
        </p:txBody>
      </p:sp>
    </p:spTree>
    <p:extLst>
      <p:ext uri="{BB962C8B-B14F-4D97-AF65-F5344CB8AC3E}">
        <p14:creationId xmlns:p14="http://schemas.microsoft.com/office/powerpoint/2010/main" val="275954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8315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a:solidFill>
                  <a:srgbClr val="ECEFF0"/>
                </a:solidFill>
                <a:latin typeface="Arial Black" panose="020B0A04020102020204" pitchFamily="34" charset="0"/>
                <a:cs typeface="Aharoni" panose="02010803020104030203" pitchFamily="2" charset="-79"/>
              </a:rPr>
              <a:t>Quoi</a:t>
            </a: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Parle-nous de tes résultats. Qu’as-tu trouvé?</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300 mots, plus des images</a:t>
            </a:r>
          </a:p>
        </p:txBody>
      </p:sp>
    </p:spTree>
    <p:extLst>
      <p:ext uri="{BB962C8B-B14F-4D97-AF65-F5344CB8AC3E}">
        <p14:creationId xmlns:p14="http://schemas.microsoft.com/office/powerpoint/2010/main" val="3953272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a:solidFill>
                  <a:srgbClr val="ECEFF0"/>
                </a:solidFill>
                <a:latin typeface="Arial Black" panose="020B0A04020102020204" pitchFamily="34" charset="0"/>
                <a:cs typeface="Aharoni" panose="02010803020104030203" pitchFamily="2" charset="-79"/>
              </a:rPr>
              <a:t>Quoi</a:t>
            </a: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(10)</a:t>
            </a:r>
          </a:p>
          <a:p>
            <a:pPr>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Continue à partager tes </a:t>
            </a:r>
            <a:r>
              <a:rPr kumimoji="0" lang="fr-FR" sz="4000" b="1" i="1" u="none" strike="noStrike" kern="1200" cap="none" spc="0" normalizeH="0" baseline="0" noProof="0">
                <a:ln>
                  <a:noFill/>
                </a:ln>
                <a:solidFill>
                  <a:srgbClr val="ECEFF0"/>
                </a:solidFill>
                <a:effectLst/>
                <a:uLnTx/>
                <a:uFillTx/>
                <a:latin typeface="Arial Black" panose="020B0A04020102020204" pitchFamily="34" charset="0"/>
                <a:ea typeface="+mn-ea"/>
                <a:cs typeface="Aharoni" panose="02010803020104030203" pitchFamily="2" charset="-79"/>
              </a:rPr>
              <a:t>résultats. Qu’as-tu </a:t>
            </a: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trouvé?</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p:txBody>
      </p:sp>
    </p:spTree>
    <p:extLst>
      <p:ext uri="{BB962C8B-B14F-4D97-AF65-F5344CB8AC3E}">
        <p14:creationId xmlns:p14="http://schemas.microsoft.com/office/powerpoint/2010/main" val="3754409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708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a:solidFill>
                  <a:srgbClr val="ECEFF0"/>
                </a:solidFill>
                <a:latin typeface="Arial Black" panose="020B0A04020102020204" pitchFamily="34" charset="0"/>
                <a:cs typeface="Aharoni" panose="02010803020104030203" pitchFamily="2" charset="-79"/>
              </a:rPr>
              <a:t>Et </a:t>
            </a:r>
            <a:r>
              <a:rPr lang="en-CA" sz="6600" b="1" dirty="0" err="1">
                <a:solidFill>
                  <a:srgbClr val="ECEFF0"/>
                </a:solidFill>
                <a:latin typeface="Arial Black" panose="020B0A04020102020204" pitchFamily="34" charset="0"/>
                <a:cs typeface="Aharoni" panose="02010803020104030203" pitchFamily="2" charset="-79"/>
              </a:rPr>
              <a:t>alors</a:t>
            </a: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Souligne l’importance et la pertinence de tes résultats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200 mots, plus des images</a:t>
            </a:r>
          </a:p>
        </p:txBody>
      </p:sp>
    </p:spTree>
    <p:extLst>
      <p:ext uri="{BB962C8B-B14F-4D97-AF65-F5344CB8AC3E}">
        <p14:creationId xmlns:p14="http://schemas.microsoft.com/office/powerpoint/2010/main" val="730407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35702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a:solidFill>
                  <a:srgbClr val="ECEFF0"/>
                </a:solidFill>
                <a:latin typeface="Arial Black" panose="020B0A04020102020204" pitchFamily="34" charset="0"/>
                <a:cs typeface="Aharoni" panose="02010803020104030203" pitchFamily="2" charset="-79"/>
              </a:rPr>
              <a:t>Et </a:t>
            </a:r>
            <a:r>
              <a:rPr lang="en-CA" sz="6600" b="1" dirty="0" err="1">
                <a:solidFill>
                  <a:srgbClr val="ECEFF0"/>
                </a:solidFill>
                <a:latin typeface="Arial Black" panose="020B0A04020102020204" pitchFamily="34" charset="0"/>
                <a:cs typeface="Aharoni" panose="02010803020104030203" pitchFamily="2" charset="-79"/>
              </a:rPr>
              <a:t>alors</a:t>
            </a: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Poursuis en expliquant pourquoi tes résultats sont importants et ce qu'ils signifient.</a:t>
            </a:r>
            <a:endPar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p:txBody>
      </p:sp>
    </p:spTree>
    <p:extLst>
      <p:ext uri="{BB962C8B-B14F-4D97-AF65-F5344CB8AC3E}">
        <p14:creationId xmlns:p14="http://schemas.microsoft.com/office/powerpoint/2010/main" val="327772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3693319"/>
          </a:xfrm>
          <a:prstGeom prst="rect">
            <a:avLst/>
          </a:prstGeom>
          <a:noFill/>
        </p:spPr>
        <p:txBody>
          <a:bodyPr wrap="square" rtlCol="0">
            <a:spAutoFit/>
          </a:bodyPr>
          <a:lstStyle/>
          <a:p>
            <a:pPr>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En suite?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Dis-nous comment tu pourrais continuer d’élaborer ton projet.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100 mots, plus des images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p:txBody>
      </p:sp>
    </p:spTree>
    <p:extLst>
      <p:ext uri="{BB962C8B-B14F-4D97-AF65-F5344CB8AC3E}">
        <p14:creationId xmlns:p14="http://schemas.microsoft.com/office/powerpoint/2010/main" val="788468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4185761"/>
          </a:xfrm>
          <a:prstGeom prst="rect">
            <a:avLst/>
          </a:prstGeom>
          <a:noFill/>
        </p:spPr>
        <p:txBody>
          <a:bodyPr wrap="square" rtlCol="0">
            <a:spAutoFit/>
          </a:bodyPr>
          <a:lstStyle/>
          <a:p>
            <a:pPr>
              <a:defRPr/>
            </a:pPr>
            <a:r>
              <a:rPr kumimoji="0" lang="en-CA" sz="5400" b="1" i="0" u="none" strike="noStrike" kern="1200" cap="none" spc="0" normalizeH="0" baseline="0" noProof="0" dirty="0" err="1">
                <a:ln>
                  <a:noFill/>
                </a:ln>
                <a:solidFill>
                  <a:srgbClr val="ECEFF0"/>
                </a:solidFill>
                <a:effectLst/>
                <a:uLnTx/>
                <a:uFillTx/>
                <a:latin typeface="Arial Black" panose="020B0A04020102020204" pitchFamily="34" charset="0"/>
                <a:ea typeface="+mn-ea"/>
                <a:cs typeface="Aharoni" panose="02010803020104030203" pitchFamily="2" charset="-79"/>
              </a:rPr>
              <a:t>Remerciments</a:t>
            </a:r>
            <a:r>
              <a:rPr kumimoji="0" lang="en-CA" sz="5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et </a:t>
            </a:r>
            <a:r>
              <a:rPr kumimoji="0" lang="en-CA" sz="5400" b="1" i="0" u="none" strike="noStrike" kern="1200" cap="none" spc="0" normalizeH="0" baseline="0" noProof="0" dirty="0" err="1">
                <a:ln>
                  <a:noFill/>
                </a:ln>
                <a:solidFill>
                  <a:srgbClr val="ECEFF0"/>
                </a:solidFill>
                <a:effectLst/>
                <a:uLnTx/>
                <a:uFillTx/>
                <a:latin typeface="Arial Black" panose="020B0A04020102020204" pitchFamily="34" charset="0"/>
                <a:ea typeface="+mn-ea"/>
                <a:cs typeface="Aharoni" panose="02010803020104030203" pitchFamily="2" charset="-79"/>
              </a:rPr>
              <a:t>références</a:t>
            </a:r>
            <a:r>
              <a:rPr lang="en-CA" sz="5400" b="1" dirty="0">
                <a:solidFill>
                  <a:srgbClr val="ECEFF0"/>
                </a:solidFill>
                <a:latin typeface="Arial Black" panose="020B0A04020102020204" pitchFamily="34" charset="0"/>
                <a:cs typeface="Aharoni" panose="02010803020104030203" pitchFamily="2" charset="-79"/>
              </a:rPr>
              <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Dis-nous qui t’a aidé à réaliser certaines parties de ton projet ! Parle-nous de tes sources d’idées, de tes sources d’information et tes images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400" b="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Tu peux utiliser une très petite police sur cette diapositive – cette information est importante, mais n’a pas besoin de prendre beaucoup de place. Tu pourrais aussi utiliser cette diapositive pour autre chose et mettre tes remerciements et références au bas de ton affichage.</a:t>
            </a:r>
            <a:endParaRPr kumimoji="0" lang="en-CA" sz="120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p:txBody>
      </p:sp>
    </p:spTree>
    <p:extLst>
      <p:ext uri="{BB962C8B-B14F-4D97-AF65-F5344CB8AC3E}">
        <p14:creationId xmlns:p14="http://schemas.microsoft.com/office/powerpoint/2010/main" val="394360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5BC161-E58B-2176-BB42-3751576EF6B6}"/>
              </a:ext>
            </a:extLst>
          </p:cNvPr>
          <p:cNvSpPr>
            <a:spLocks noGrp="1"/>
          </p:cNvSpPr>
          <p:nvPr>
            <p:ph idx="1"/>
          </p:nvPr>
        </p:nvSpPr>
        <p:spPr>
          <a:xfrm>
            <a:off x="472272" y="444640"/>
            <a:ext cx="8199455" cy="5968720"/>
          </a:xfrm>
        </p:spPr>
        <p:txBody>
          <a:bodyPr>
            <a:normAutofit fontScale="475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8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Grande déclaration à emporter (1)</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CA" sz="29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2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Enseigner aux gens quelque chose de cool tu as appris en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2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5 secondes pendant qu'ils passent</a:t>
            </a:r>
            <a:r>
              <a:rPr kumimoji="0" lang="en-CA" sz="12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28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(Ceci est différent du titre de votre projet.)</a:t>
            </a:r>
            <a:r>
              <a:rPr kumimoji="0" lang="en-CA" sz="3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p>
        </p:txBody>
      </p:sp>
    </p:spTree>
    <p:extLst>
      <p:ext uri="{BB962C8B-B14F-4D97-AF65-F5344CB8AC3E}">
        <p14:creationId xmlns:p14="http://schemas.microsoft.com/office/powerpoint/2010/main" val="2703548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5BC161-E58B-2176-BB42-3751576EF6B6}"/>
              </a:ext>
            </a:extLst>
          </p:cNvPr>
          <p:cNvSpPr>
            <a:spLocks noGrp="1"/>
          </p:cNvSpPr>
          <p:nvPr>
            <p:ph idx="1"/>
          </p:nvPr>
        </p:nvSpPr>
        <p:spPr>
          <a:xfrm>
            <a:off x="472272" y="444640"/>
            <a:ext cx="8199455" cy="5968720"/>
          </a:xfrm>
        </p:spPr>
        <p:txBody>
          <a:bodyPr>
            <a:normAutofit/>
          </a:bodyPr>
          <a:lstStyle/>
          <a:p>
            <a:pPr marL="0" indent="0">
              <a:buNone/>
            </a:pPr>
            <a:r>
              <a:rPr lang="en-CA" sz="3200" dirty="0">
                <a:solidFill>
                  <a:srgbClr val="F8F8F8"/>
                </a:solidFill>
                <a:latin typeface="Arial Black" panose="020B0A04020102020204" pitchFamily="34" charset="0"/>
                <a:cs typeface="Aharoni" panose="02010803020104030203" pitchFamily="2" charset="-79"/>
              </a:rPr>
              <a:t>Image </a:t>
            </a:r>
            <a:r>
              <a:rPr lang="en-CA" sz="3200" dirty="0" err="1">
                <a:solidFill>
                  <a:srgbClr val="F8F8F8"/>
                </a:solidFill>
                <a:latin typeface="Arial Black" panose="020B0A04020102020204" pitchFamily="34" charset="0"/>
                <a:cs typeface="Aharoni" panose="02010803020104030203" pitchFamily="2" charset="-79"/>
              </a:rPr>
              <a:t>principale</a:t>
            </a:r>
            <a:r>
              <a:rPr lang="en-CA" sz="3200" dirty="0">
                <a:solidFill>
                  <a:srgbClr val="F8F8F8"/>
                </a:solidFill>
                <a:latin typeface="Arial Black" panose="020B0A04020102020204" pitchFamily="34" charset="0"/>
                <a:cs typeface="Aharoni" panose="02010803020104030203" pitchFamily="2" charset="-79"/>
              </a:rPr>
              <a:t> (2)</a:t>
            </a:r>
          </a:p>
          <a:p>
            <a:pPr marL="0" indent="0">
              <a:buNone/>
            </a:pPr>
            <a:r>
              <a:rPr lang="fr-FR" sz="7200" dirty="0">
                <a:solidFill>
                  <a:srgbClr val="F8F8F8"/>
                </a:solidFill>
                <a:latin typeface="Arial Black" panose="020B0A04020102020204" pitchFamily="34" charset="0"/>
                <a:cs typeface="Aharoni" panose="02010803020104030203" pitchFamily="2" charset="-79"/>
              </a:rPr>
              <a:t>Utilise ici une grande image qui illustre ce que tu as fait dans ton projet.</a:t>
            </a:r>
            <a:endParaRPr lang="en-CA" sz="7200" dirty="0">
              <a:solidFill>
                <a:srgbClr val="F8F8F8"/>
              </a:solidFill>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2671409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15443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6600" b="1" dirty="0" err="1">
                <a:solidFill>
                  <a:srgbClr val="ECEFF0"/>
                </a:solidFill>
                <a:latin typeface="Arial Black" panose="020B0A04020102020204" pitchFamily="34" charset="0"/>
                <a:cs typeface="Aharoni" panose="02010803020104030203" pitchFamily="2" charset="-79"/>
              </a:rPr>
              <a:t>Pourquoi</a:t>
            </a: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r>
              <a:rPr kumimoji="0" lang="en-CA" sz="3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4000" b="1" i="1" u="none" strike="noStrike" kern="1200" cap="none" spc="0" normalizeH="0" baseline="0" noProof="0" dirty="0" err="1">
                <a:ln>
                  <a:noFill/>
                </a:ln>
                <a:solidFill>
                  <a:srgbClr val="ECEFF0"/>
                </a:solidFill>
                <a:effectLst/>
                <a:uLnTx/>
                <a:uFillTx/>
                <a:latin typeface="Arial Black" panose="020B0A04020102020204" pitchFamily="34" charset="0"/>
                <a:ea typeface="+mn-ea"/>
                <a:cs typeface="Aharoni" panose="02010803020104030203" pitchFamily="2" charset="-79"/>
              </a:rPr>
              <a:t>Raconte</a:t>
            </a: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-nous ton histoire!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200 </a:t>
            </a:r>
            <a:r>
              <a:rPr lang="en-CA" sz="2400" b="1" dirty="0">
                <a:solidFill>
                  <a:srgbClr val="ECEFF0"/>
                </a:solidFill>
                <a:latin typeface="Arial Black" panose="020B0A04020102020204" pitchFamily="34" charset="0"/>
                <a:cs typeface="Aharoni" panose="02010803020104030203" pitchFamily="2" charset="-79"/>
              </a:rPr>
              <a:t>mots</a:t>
            </a: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plus des images</a:t>
            </a:r>
          </a:p>
        </p:txBody>
      </p:sp>
    </p:spTree>
    <p:extLst>
      <p:ext uri="{BB962C8B-B14F-4D97-AF65-F5344CB8AC3E}">
        <p14:creationId xmlns:p14="http://schemas.microsoft.com/office/powerpoint/2010/main" val="3144385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17235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err="1">
                <a:solidFill>
                  <a:srgbClr val="ECEFF0"/>
                </a:solidFill>
                <a:latin typeface="Arial Black" panose="020B0A04020102020204" pitchFamily="34" charset="0"/>
                <a:cs typeface="Aharoni" panose="02010803020104030203" pitchFamily="2" charset="-79"/>
              </a:rPr>
              <a:t>Pourquoi</a:t>
            </a: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(4)</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4000" b="1" i="1" dirty="0">
                <a:solidFill>
                  <a:srgbClr val="ECEFF0"/>
                </a:solidFill>
                <a:latin typeface="Arial Black" panose="020B0A04020102020204" pitchFamily="34" charset="0"/>
                <a:cs typeface="Aharoni" panose="02010803020104030203" pitchFamily="2" charset="-79"/>
              </a:rPr>
              <a:t>Poursuis ton histoire. </a:t>
            </a:r>
            <a:endParaRPr lang="en-CA" sz="4000" b="1" i="1" dirty="0">
              <a:solidFill>
                <a:srgbClr val="ECEFF0"/>
              </a:solidFill>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266175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a:solidFill>
                  <a:schemeClr val="bg1"/>
                </a:solidFill>
                <a:latin typeface="Arial Black" panose="020B0A04020102020204" pitchFamily="34" charset="0"/>
                <a:cs typeface="Aharoni" panose="02010803020104030203" pitchFamily="2" charset="-79"/>
              </a:rPr>
              <a:t>Comment?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(5)</a:t>
            </a:r>
            <a:endParaRPr lang="en-CA" sz="6600" b="1" dirty="0">
              <a:solidFill>
                <a:schemeClr val="bg1"/>
              </a:solidFill>
              <a:latin typeface="Arial Black" panose="020B0A04020102020204" pitchFamily="34" charset="0"/>
              <a:cs typeface="Aharoni" panose="02010803020104030203" pitchFamily="2" charset="-79"/>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Comment as-tu réalisé ton expérience ou mis en œuvre ta solution?</a:t>
            </a:r>
          </a:p>
          <a:p>
            <a:r>
              <a:rPr lang="en-CA" sz="2400" b="1" dirty="0">
                <a:solidFill>
                  <a:schemeClr val="bg1"/>
                </a:solidFill>
                <a:latin typeface="Arial Black" panose="020B0A04020102020204" pitchFamily="34" charset="0"/>
                <a:cs typeface="Aharoni" panose="02010803020104030203" pitchFamily="2" charset="-79"/>
              </a:rPr>
              <a:t>300</a:t>
            </a: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r>
              <a:rPr lang="en-CA" sz="2400" b="1" dirty="0">
                <a:solidFill>
                  <a:srgbClr val="ECEFF0"/>
                </a:solidFill>
                <a:latin typeface="Arial Black" panose="020B0A04020102020204" pitchFamily="34" charset="0"/>
                <a:cs typeface="Aharoni" panose="02010803020104030203" pitchFamily="2" charset="-79"/>
              </a:rPr>
              <a:t>mots</a:t>
            </a: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plus des images</a:t>
            </a:r>
          </a:p>
          <a:p>
            <a:endParaRPr lang="en-CA" sz="2400" b="1" dirty="0">
              <a:solidFill>
                <a:schemeClr val="bg1"/>
              </a:solidFill>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2096815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35702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a:solidFill>
                  <a:srgbClr val="ECEFF0"/>
                </a:solidFill>
                <a:latin typeface="Arial Black" panose="020B0A04020102020204" pitchFamily="34" charset="0"/>
                <a:cs typeface="Aharoni" panose="02010803020104030203" pitchFamily="2" charset="-79"/>
              </a:rPr>
              <a:t>Comment</a:t>
            </a: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(6)</a:t>
            </a:r>
            <a:endPar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4000" b="1" i="1" dirty="0">
                <a:solidFill>
                  <a:srgbClr val="ECEFF0"/>
                </a:solidFill>
                <a:latin typeface="Arial Black" panose="020B0A04020102020204" pitchFamily="34" charset="0"/>
                <a:cs typeface="Aharoni" panose="02010803020104030203" pitchFamily="2" charset="-79"/>
              </a:rPr>
              <a:t>Poursuis en expliquant comment tu as réalisé ton expérience ou développé ta solution.</a:t>
            </a:r>
            <a:endPar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p:txBody>
      </p:sp>
    </p:spTree>
    <p:extLst>
      <p:ext uri="{BB962C8B-B14F-4D97-AF65-F5344CB8AC3E}">
        <p14:creationId xmlns:p14="http://schemas.microsoft.com/office/powerpoint/2010/main" val="581385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a:extLst>
            <a:ext uri="{FF2B5EF4-FFF2-40B4-BE49-F238E27FC236}">
              <a16:creationId xmlns:a16="http://schemas.microsoft.com/office/drawing/2014/main" id="{772AE528-3F24-2FB8-FD28-6D355F08D3B8}"/>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71BD3B7F-8BAA-2EF7-8C92-1BEA5E498DF5}"/>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33DD2E1A-F63C-100B-A529-D519B9CD1328}"/>
              </a:ext>
            </a:extLst>
          </p:cNvPr>
          <p:cNvSpPr txBox="1"/>
          <p:nvPr/>
        </p:nvSpPr>
        <p:spPr>
          <a:xfrm>
            <a:off x="649518" y="563678"/>
            <a:ext cx="7844964" cy="35702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Comment?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(7)</a:t>
            </a:r>
            <a:endPar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Poursuis en expliquant comment tu as réalisé ton expérience ou développé ta solution.</a:t>
            </a:r>
            <a:endPar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p:txBody>
      </p:sp>
    </p:spTree>
    <p:extLst>
      <p:ext uri="{BB962C8B-B14F-4D97-AF65-F5344CB8AC3E}">
        <p14:creationId xmlns:p14="http://schemas.microsoft.com/office/powerpoint/2010/main" val="392505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a:extLst>
            <a:ext uri="{FF2B5EF4-FFF2-40B4-BE49-F238E27FC236}">
              <a16:creationId xmlns:a16="http://schemas.microsoft.com/office/drawing/2014/main" id="{5B21B668-1264-9855-C2B5-1FB0B1EA6882}"/>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A82DE237-4AAA-C06B-829C-F71762A1EFDB}"/>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FC1CE4C7-F0F5-0B85-A87F-9EB432FBF966}"/>
              </a:ext>
            </a:extLst>
          </p:cNvPr>
          <p:cNvSpPr txBox="1"/>
          <p:nvPr/>
        </p:nvSpPr>
        <p:spPr>
          <a:xfrm>
            <a:off x="649518" y="563678"/>
            <a:ext cx="7844964" cy="35702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Comment?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(8)</a:t>
            </a:r>
            <a:endPar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Poursuis en expliquant comment tu as réalisé ton expérience ou développé ta solution.</a:t>
            </a:r>
            <a:endPar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p:txBody>
      </p:sp>
    </p:spTree>
    <p:extLst>
      <p:ext uri="{BB962C8B-B14F-4D97-AF65-F5344CB8AC3E}">
        <p14:creationId xmlns:p14="http://schemas.microsoft.com/office/powerpoint/2010/main" val="4073680748"/>
      </p:ext>
    </p:extLst>
  </p:cSld>
  <p:clrMapOvr>
    <a:masterClrMapping/>
  </p:clrMapOvr>
</p:sld>
</file>

<file path=ppt/theme/theme1.xml><?xml version="1.0" encoding="utf-8"?>
<a:theme xmlns:a="http://schemas.openxmlformats.org/drawingml/2006/main" name="Office Theme">
  <a:themeElements>
    <a:clrScheme name="YSC New Colours">
      <a:dk1>
        <a:sysClr val="windowText" lastClr="000000"/>
      </a:dk1>
      <a:lt1>
        <a:srgbClr val="ECEFF0"/>
      </a:lt1>
      <a:dk2>
        <a:srgbClr val="1A9DC3"/>
      </a:dk2>
      <a:lt2>
        <a:srgbClr val="3339AE"/>
      </a:lt2>
      <a:accent1>
        <a:srgbClr val="914AE1"/>
      </a:accent1>
      <a:accent2>
        <a:srgbClr val="2BC5EC"/>
      </a:accent2>
      <a:accent3>
        <a:srgbClr val="FF731F"/>
      </a:accent3>
      <a:accent4>
        <a:srgbClr val="FFC425"/>
      </a:accent4>
      <a:accent5>
        <a:srgbClr val="8DC73E"/>
      </a:accent5>
      <a:accent6>
        <a:srgbClr val="FF364D"/>
      </a:accent6>
      <a:hlink>
        <a:srgbClr val="FF4CD7"/>
      </a:hlink>
      <a:folHlink>
        <a:srgbClr val="6639B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29DDAAF4B1A244A64B4C153A651A06" ma:contentTypeVersion="18" ma:contentTypeDescription="Create a new document." ma:contentTypeScope="" ma:versionID="1f4d5c4cb17ffbe4047e7371395f0b17">
  <xsd:schema xmlns:xsd="http://www.w3.org/2001/XMLSchema" xmlns:xs="http://www.w3.org/2001/XMLSchema" xmlns:p="http://schemas.microsoft.com/office/2006/metadata/properties" xmlns:ns2="ed0bbd18-790c-435e-8628-f6198c1d72a3" xmlns:ns3="9dd47415-224e-47bd-8dd1-01543ebd1e84" targetNamespace="http://schemas.microsoft.com/office/2006/metadata/properties" ma:root="true" ma:fieldsID="7b26aadcf9f313f86382d47227452993" ns2:_="" ns3:_="">
    <xsd:import namespace="ed0bbd18-790c-435e-8628-f6198c1d72a3"/>
    <xsd:import namespace="9dd47415-224e-47bd-8dd1-01543ebd1e8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0bbd18-790c-435e-8628-f6198c1d72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9a6e24d-a224-471e-bf8e-c6a4a1e8e045"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d47415-224e-47bd-8dd1-01543ebd1e8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3dc7432-f264-4ab8-8ef9-5f4c67e2dcc9}" ma:internalName="TaxCatchAll" ma:showField="CatchAllData" ma:web="9dd47415-224e-47bd-8dd1-01543ebd1e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dd47415-224e-47bd-8dd1-01543ebd1e84" xsi:nil="true"/>
    <lcf76f155ced4ddcb4097134ff3c332f xmlns="ed0bbd18-790c-435e-8628-f6198c1d72a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DDD0C5F-4DFF-47D6-9E4B-6F08E6F6C7EE}">
  <ds:schemaRefs>
    <ds:schemaRef ds:uri="http://schemas.microsoft.com/sharepoint/v3/contenttype/forms"/>
  </ds:schemaRefs>
</ds:datastoreItem>
</file>

<file path=customXml/itemProps2.xml><?xml version="1.0" encoding="utf-8"?>
<ds:datastoreItem xmlns:ds="http://schemas.openxmlformats.org/officeDocument/2006/customXml" ds:itemID="{9B5A98D0-54BA-47A2-8C9C-8020374B6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0bbd18-790c-435e-8628-f6198c1d72a3"/>
    <ds:schemaRef ds:uri="9dd47415-224e-47bd-8dd1-01543ebd1e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77062D-FD5F-4168-A6A8-1E794323CC6A}">
  <ds:schemaRefs>
    <ds:schemaRef ds:uri="http://schemas.microsoft.com/office/2006/metadata/properties"/>
    <ds:schemaRef ds:uri="http://schemas.microsoft.com/office/infopath/2007/PartnerControls"/>
    <ds:schemaRef ds:uri="9dd47415-224e-47bd-8dd1-01543ebd1e84"/>
    <ds:schemaRef ds:uri="ed0bbd18-790c-435e-8628-f6198c1d72a3"/>
  </ds:schemaRefs>
</ds:datastoreItem>
</file>

<file path=docProps/app.xml><?xml version="1.0" encoding="utf-8"?>
<Properties xmlns="http://schemas.openxmlformats.org/officeDocument/2006/extended-properties" xmlns:vt="http://schemas.openxmlformats.org/officeDocument/2006/docPropsVTypes">
  <Template/>
  <TotalTime>37883</TotalTime>
  <Words>478</Words>
  <Application>Microsoft Office PowerPoint</Application>
  <PresentationFormat>Letter Paper (8.5x11 in)</PresentationFormat>
  <Paragraphs>55</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Melina Found</dc:creator>
  <cp:lastModifiedBy>Melina Found</cp:lastModifiedBy>
  <cp:revision>8</cp:revision>
  <dcterms:created xsi:type="dcterms:W3CDTF">2022-11-01T20:24:27Z</dcterms:created>
  <dcterms:modified xsi:type="dcterms:W3CDTF">2025-03-21T16:04:25Z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0x0101008429DDAAF4B1A244A64B4C153A651A06</vt:lpwstr>
  </property>
  <property fmtid="{D5CDD505-2E9C-101B-9397-08002B2CF9AE}" pid="3" name="MediaServiceImageTags">
    <vt:lpwstr/>
  </property>
</Properties>
</file>