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04_A47B4DDE.xml" ContentType="application/vnd.ms-powerpoint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20"/>
  </p:notesMasterIdLst>
  <p:sldIdLst>
    <p:sldId id="260" r:id="rId5"/>
    <p:sldId id="259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letter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309686-B9CD-B165-CCD8-27BCA0C9EF88}" name="Melina Found" initials="MF" userId="Melina Found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45C4E7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1" autoAdjust="0"/>
    <p:restoredTop sz="94660"/>
  </p:normalViewPr>
  <p:slideViewPr>
    <p:cSldViewPr snapToGrid="0">
      <p:cViewPr varScale="1">
        <p:scale>
          <a:sx n="76" d="100"/>
          <a:sy n="76" d="100"/>
        </p:scale>
        <p:origin x="158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na Found" userId="36e19225-9458-40ad-aaae-00fcfccb9f93" providerId="ADAL" clId="{7CD43186-F21D-423E-9E85-7D6A29D7EBC2}"/>
    <pc:docChg chg="undo custSel modSld">
      <pc:chgData name="Melina Found" userId="36e19225-9458-40ad-aaae-00fcfccb9f93" providerId="ADAL" clId="{7CD43186-F21D-423E-9E85-7D6A29D7EBC2}" dt="2023-03-30T17:14:16.311" v="1155" actId="1076"/>
      <pc:docMkLst>
        <pc:docMk/>
      </pc:docMkLst>
      <pc:sldChg chg="modSp mod">
        <pc:chgData name="Melina Found" userId="36e19225-9458-40ad-aaae-00fcfccb9f93" providerId="ADAL" clId="{7CD43186-F21D-423E-9E85-7D6A29D7EBC2}" dt="2023-03-30T16:57:23.752" v="371" actId="404"/>
        <pc:sldMkLst>
          <pc:docMk/>
          <pc:sldMk cId="2703548707" sldId="259"/>
        </pc:sldMkLst>
        <pc:spChg chg="mod">
          <ac:chgData name="Melina Found" userId="36e19225-9458-40ad-aaae-00fcfccb9f93" providerId="ADAL" clId="{7CD43186-F21D-423E-9E85-7D6A29D7EBC2}" dt="2023-03-30T16:57:23.752" v="371" actId="404"/>
          <ac:spMkLst>
            <pc:docMk/>
            <pc:sldMk cId="2703548707" sldId="259"/>
            <ac:spMk id="3" creationId="{3E5BC161-E58B-2176-BB42-3751576EF6B6}"/>
          </ac:spMkLst>
        </pc:spChg>
      </pc:sldChg>
      <pc:sldChg chg="addSp delSp modSp mod">
        <pc:chgData name="Melina Found" userId="36e19225-9458-40ad-aaae-00fcfccb9f93" providerId="ADAL" clId="{7CD43186-F21D-423E-9E85-7D6A29D7EBC2}" dt="2023-03-30T17:14:16.311" v="1155" actId="1076"/>
        <pc:sldMkLst>
          <pc:docMk/>
          <pc:sldMk cId="2759544286" sldId="260"/>
        </pc:sldMkLst>
        <pc:spChg chg="add mod">
          <ac:chgData name="Melina Found" userId="36e19225-9458-40ad-aaae-00fcfccb9f93" providerId="ADAL" clId="{7CD43186-F21D-423E-9E85-7D6A29D7EBC2}" dt="2023-03-30T16:51:19.088" v="317" actId="164"/>
          <ac:spMkLst>
            <pc:docMk/>
            <pc:sldMk cId="2759544286" sldId="260"/>
            <ac:spMk id="2" creationId="{8A4C6CB2-8403-393C-443B-20380970ABB8}"/>
          </ac:spMkLst>
        </pc:spChg>
        <pc:spChg chg="add mod">
          <ac:chgData name="Melina Found" userId="36e19225-9458-40ad-aaae-00fcfccb9f93" providerId="ADAL" clId="{7CD43186-F21D-423E-9E85-7D6A29D7EBC2}" dt="2023-03-30T16:51:19.088" v="317" actId="164"/>
          <ac:spMkLst>
            <pc:docMk/>
            <pc:sldMk cId="2759544286" sldId="260"/>
            <ac:spMk id="3" creationId="{19AB2341-4CB5-B2A6-FBB4-9437A5C403EF}"/>
          </ac:spMkLst>
        </pc:spChg>
        <pc:spChg chg="add mod">
          <ac:chgData name="Melina Found" userId="36e19225-9458-40ad-aaae-00fcfccb9f93" providerId="ADAL" clId="{7CD43186-F21D-423E-9E85-7D6A29D7EBC2}" dt="2023-03-30T16:51:19.088" v="317" actId="164"/>
          <ac:spMkLst>
            <pc:docMk/>
            <pc:sldMk cId="2759544286" sldId="260"/>
            <ac:spMk id="4" creationId="{E9D435FA-DC19-218B-4F61-00758A76B4BB}"/>
          </ac:spMkLst>
        </pc:spChg>
        <pc:spChg chg="mod">
          <ac:chgData name="Melina Found" userId="36e19225-9458-40ad-aaae-00fcfccb9f93" providerId="ADAL" clId="{7CD43186-F21D-423E-9E85-7D6A29D7EBC2}" dt="2023-03-30T16:57:42.445" v="372" actId="1076"/>
          <ac:spMkLst>
            <pc:docMk/>
            <pc:sldMk cId="2759544286" sldId="260"/>
            <ac:spMk id="6" creationId="{4B84593B-E52B-2413-D839-C11B22A68FE5}"/>
          </ac:spMkLst>
        </pc:spChg>
        <pc:spChg chg="mod">
          <ac:chgData name="Melina Found" userId="36e19225-9458-40ad-aaae-00fcfccb9f93" providerId="ADAL" clId="{7CD43186-F21D-423E-9E85-7D6A29D7EBC2}" dt="2023-03-30T17:00:55.068" v="489" actId="1038"/>
          <ac:spMkLst>
            <pc:docMk/>
            <pc:sldMk cId="2759544286" sldId="260"/>
            <ac:spMk id="8" creationId="{66836BFD-13E4-B448-C2D0-277A30C498CD}"/>
          </ac:spMkLst>
        </pc:spChg>
        <pc:spChg chg="mod">
          <ac:chgData name="Melina Found" userId="36e19225-9458-40ad-aaae-00fcfccb9f93" providerId="ADAL" clId="{7CD43186-F21D-423E-9E85-7D6A29D7EBC2}" dt="2023-03-30T17:08:22.246" v="769" actId="1076"/>
          <ac:spMkLst>
            <pc:docMk/>
            <pc:sldMk cId="2759544286" sldId="260"/>
            <ac:spMk id="9" creationId="{AC3B7A19-9042-7109-06C9-ACBEF1BFFE3B}"/>
          </ac:spMkLst>
        </pc:spChg>
        <pc:spChg chg="mod">
          <ac:chgData name="Melina Found" userId="36e19225-9458-40ad-aaae-00fcfccb9f93" providerId="ADAL" clId="{7CD43186-F21D-423E-9E85-7D6A29D7EBC2}" dt="2023-03-30T17:11:14.284" v="965" actId="1076"/>
          <ac:spMkLst>
            <pc:docMk/>
            <pc:sldMk cId="2759544286" sldId="260"/>
            <ac:spMk id="10" creationId="{E8F2C2CE-1318-8047-7237-C95477828F21}"/>
          </ac:spMkLst>
        </pc:spChg>
        <pc:spChg chg="mod">
          <ac:chgData name="Melina Found" userId="36e19225-9458-40ad-aaae-00fcfccb9f93" providerId="ADAL" clId="{7CD43186-F21D-423E-9E85-7D6A29D7EBC2}" dt="2023-03-30T17:10:11.308" v="956" actId="1076"/>
          <ac:spMkLst>
            <pc:docMk/>
            <pc:sldMk cId="2759544286" sldId="260"/>
            <ac:spMk id="11" creationId="{DC6F3741-0246-8BD8-5561-B045B30E74AD}"/>
          </ac:spMkLst>
        </pc:spChg>
        <pc:spChg chg="mod">
          <ac:chgData name="Melina Found" userId="36e19225-9458-40ad-aaae-00fcfccb9f93" providerId="ADAL" clId="{7CD43186-F21D-423E-9E85-7D6A29D7EBC2}" dt="2023-03-30T17:11:50.537" v="1019" actId="1076"/>
          <ac:spMkLst>
            <pc:docMk/>
            <pc:sldMk cId="2759544286" sldId="260"/>
            <ac:spMk id="12" creationId="{FBD7DE51-DF62-E77F-497B-EB84AB6C968C}"/>
          </ac:spMkLst>
        </pc:spChg>
        <pc:spChg chg="mod">
          <ac:chgData name="Melina Found" userId="36e19225-9458-40ad-aaae-00fcfccb9f93" providerId="ADAL" clId="{7CD43186-F21D-423E-9E85-7D6A29D7EBC2}" dt="2023-03-30T17:13:00.711" v="1144" actId="1076"/>
          <ac:spMkLst>
            <pc:docMk/>
            <pc:sldMk cId="2759544286" sldId="260"/>
            <ac:spMk id="13" creationId="{434700F5-C4C6-1E9E-A159-25AC214ADA58}"/>
          </ac:spMkLst>
        </pc:spChg>
        <pc:spChg chg="mod">
          <ac:chgData name="Melina Found" userId="36e19225-9458-40ad-aaae-00fcfccb9f93" providerId="ADAL" clId="{7CD43186-F21D-423E-9E85-7D6A29D7EBC2}" dt="2023-03-30T17:13:24.419" v="1147" actId="1076"/>
          <ac:spMkLst>
            <pc:docMk/>
            <pc:sldMk cId="2759544286" sldId="260"/>
            <ac:spMk id="14" creationId="{14FF059E-D961-2213-D2C3-E66324707D72}"/>
          </ac:spMkLst>
        </pc:spChg>
        <pc:spChg chg="mod">
          <ac:chgData name="Melina Found" userId="36e19225-9458-40ad-aaae-00fcfccb9f93" providerId="ADAL" clId="{7CD43186-F21D-423E-9E85-7D6A29D7EBC2}" dt="2023-03-30T17:13:33.122" v="1148" actId="1076"/>
          <ac:spMkLst>
            <pc:docMk/>
            <pc:sldMk cId="2759544286" sldId="260"/>
            <ac:spMk id="15" creationId="{B1722D94-EC11-3063-A9DF-1FD64F47FA40}"/>
          </ac:spMkLst>
        </pc:spChg>
        <pc:spChg chg="mod">
          <ac:chgData name="Melina Found" userId="36e19225-9458-40ad-aaae-00fcfccb9f93" providerId="ADAL" clId="{7CD43186-F21D-423E-9E85-7D6A29D7EBC2}" dt="2023-03-30T17:13:41.841" v="1149" actId="1076"/>
          <ac:spMkLst>
            <pc:docMk/>
            <pc:sldMk cId="2759544286" sldId="260"/>
            <ac:spMk id="16" creationId="{EEE7CFEA-B93E-F45C-589E-71EED89F7E8E}"/>
          </ac:spMkLst>
        </pc:spChg>
        <pc:spChg chg="mod">
          <ac:chgData name="Melina Found" userId="36e19225-9458-40ad-aaae-00fcfccb9f93" providerId="ADAL" clId="{7CD43186-F21D-423E-9E85-7D6A29D7EBC2}" dt="2023-03-30T17:14:11.547" v="1154" actId="1076"/>
          <ac:spMkLst>
            <pc:docMk/>
            <pc:sldMk cId="2759544286" sldId="260"/>
            <ac:spMk id="17" creationId="{AD6BDB67-DCFD-C52E-C44A-04E32D03F14C}"/>
          </ac:spMkLst>
        </pc:spChg>
        <pc:spChg chg="mod">
          <ac:chgData name="Melina Found" userId="36e19225-9458-40ad-aaae-00fcfccb9f93" providerId="ADAL" clId="{7CD43186-F21D-423E-9E85-7D6A29D7EBC2}" dt="2023-03-30T17:14:16.311" v="1155" actId="1076"/>
          <ac:spMkLst>
            <pc:docMk/>
            <pc:sldMk cId="2759544286" sldId="260"/>
            <ac:spMk id="18" creationId="{C5FC360D-9CAC-8FE7-D3FC-23B95CAC7594}"/>
          </ac:spMkLst>
        </pc:spChg>
        <pc:spChg chg="mod">
          <ac:chgData name="Melina Found" userId="36e19225-9458-40ad-aaae-00fcfccb9f93" providerId="ADAL" clId="{7CD43186-F21D-423E-9E85-7D6A29D7EBC2}" dt="2023-03-30T17:14:06.758" v="1153" actId="1076"/>
          <ac:spMkLst>
            <pc:docMk/>
            <pc:sldMk cId="2759544286" sldId="260"/>
            <ac:spMk id="19" creationId="{329CB8AE-6C2A-045B-E81A-F184068468BD}"/>
          </ac:spMkLst>
        </pc:spChg>
        <pc:spChg chg="mod">
          <ac:chgData name="Melina Found" userId="36e19225-9458-40ad-aaae-00fcfccb9f93" providerId="ADAL" clId="{7CD43186-F21D-423E-9E85-7D6A29D7EBC2}" dt="2023-03-30T17:13:17.141" v="1146" actId="1076"/>
          <ac:spMkLst>
            <pc:docMk/>
            <pc:sldMk cId="2759544286" sldId="260"/>
            <ac:spMk id="20" creationId="{80A0BD5A-452B-9796-89E4-EA96D997D85D}"/>
          </ac:spMkLst>
        </pc:spChg>
        <pc:spChg chg="add mod">
          <ac:chgData name="Melina Found" userId="36e19225-9458-40ad-aaae-00fcfccb9f93" providerId="ADAL" clId="{7CD43186-F21D-423E-9E85-7D6A29D7EBC2}" dt="2023-03-30T16:50:47.182" v="311" actId="164"/>
          <ac:spMkLst>
            <pc:docMk/>
            <pc:sldMk cId="2759544286" sldId="260"/>
            <ac:spMk id="21" creationId="{4822BC81-265F-8913-F34B-A3687C732F1C}"/>
          </ac:spMkLst>
        </pc:spChg>
        <pc:spChg chg="add mod">
          <ac:chgData name="Melina Found" userId="36e19225-9458-40ad-aaae-00fcfccb9f93" providerId="ADAL" clId="{7CD43186-F21D-423E-9E85-7D6A29D7EBC2}" dt="2023-03-30T16:50:47.182" v="311" actId="164"/>
          <ac:spMkLst>
            <pc:docMk/>
            <pc:sldMk cId="2759544286" sldId="260"/>
            <ac:spMk id="22" creationId="{63F59807-CB81-6B12-F350-2FAA97AF1A78}"/>
          </ac:spMkLst>
        </pc:spChg>
        <pc:spChg chg="add del mod">
          <ac:chgData name="Melina Found" userId="36e19225-9458-40ad-aaae-00fcfccb9f93" providerId="ADAL" clId="{7CD43186-F21D-423E-9E85-7D6A29D7EBC2}" dt="2023-03-30T16:50:55.146" v="313" actId="21"/>
          <ac:spMkLst>
            <pc:docMk/>
            <pc:sldMk cId="2759544286" sldId="260"/>
            <ac:spMk id="23" creationId="{8C41342E-A88C-64DF-6B4E-7B0A874536DA}"/>
          </ac:spMkLst>
        </pc:spChg>
        <pc:spChg chg="add mod ord">
          <ac:chgData name="Melina Found" userId="36e19225-9458-40ad-aaae-00fcfccb9f93" providerId="ADAL" clId="{7CD43186-F21D-423E-9E85-7D6A29D7EBC2}" dt="2023-03-30T16:59:55.718" v="395" actId="1076"/>
          <ac:spMkLst>
            <pc:docMk/>
            <pc:sldMk cId="2759544286" sldId="260"/>
            <ac:spMk id="26" creationId="{6FACF935-DAD6-C9BC-6855-025C82288093}"/>
          </ac:spMkLst>
        </pc:spChg>
        <pc:spChg chg="add mod">
          <ac:chgData name="Melina Found" userId="36e19225-9458-40ad-aaae-00fcfccb9f93" providerId="ADAL" clId="{7CD43186-F21D-423E-9E85-7D6A29D7EBC2}" dt="2023-03-30T17:00:21.783" v="400" actId="1038"/>
          <ac:spMkLst>
            <pc:docMk/>
            <pc:sldMk cId="2759544286" sldId="260"/>
            <ac:spMk id="27" creationId="{FF0B9C51-7868-9538-40CE-881F6BCEE4DC}"/>
          </ac:spMkLst>
        </pc:spChg>
        <pc:spChg chg="add mod">
          <ac:chgData name="Melina Found" userId="36e19225-9458-40ad-aaae-00fcfccb9f93" providerId="ADAL" clId="{7CD43186-F21D-423E-9E85-7D6A29D7EBC2}" dt="2023-03-30T17:03:49.302" v="493" actId="1036"/>
          <ac:spMkLst>
            <pc:docMk/>
            <pc:sldMk cId="2759544286" sldId="260"/>
            <ac:spMk id="28" creationId="{69B67B8F-E582-EFBF-19AE-26ED9173DC21}"/>
          </ac:spMkLst>
        </pc:spChg>
        <pc:spChg chg="add mod">
          <ac:chgData name="Melina Found" userId="36e19225-9458-40ad-aaae-00fcfccb9f93" providerId="ADAL" clId="{7CD43186-F21D-423E-9E85-7D6A29D7EBC2}" dt="2023-03-30T17:03:57.602" v="544" actId="1035"/>
          <ac:spMkLst>
            <pc:docMk/>
            <pc:sldMk cId="2759544286" sldId="260"/>
            <ac:spMk id="29" creationId="{7582AE7E-B69D-541D-0E54-B6946C65A4E5}"/>
          </ac:spMkLst>
        </pc:spChg>
        <pc:spChg chg="add mod">
          <ac:chgData name="Melina Found" userId="36e19225-9458-40ad-aaae-00fcfccb9f93" providerId="ADAL" clId="{7CD43186-F21D-423E-9E85-7D6A29D7EBC2}" dt="2023-03-30T17:05:08.175" v="749" actId="1037"/>
          <ac:spMkLst>
            <pc:docMk/>
            <pc:sldMk cId="2759544286" sldId="260"/>
            <ac:spMk id="30" creationId="{DDFAB823-C6A0-697A-1547-6FA547147F85}"/>
          </ac:spMkLst>
        </pc:spChg>
        <pc:spChg chg="add mod">
          <ac:chgData name="Melina Found" userId="36e19225-9458-40ad-aaae-00fcfccb9f93" providerId="ADAL" clId="{7CD43186-F21D-423E-9E85-7D6A29D7EBC2}" dt="2023-03-30T17:04:43.223" v="682" actId="1036"/>
          <ac:spMkLst>
            <pc:docMk/>
            <pc:sldMk cId="2759544286" sldId="260"/>
            <ac:spMk id="31" creationId="{405DA391-F453-4CD4-52A9-853B82E867D0}"/>
          </ac:spMkLst>
        </pc:spChg>
        <pc:spChg chg="add mod">
          <ac:chgData name="Melina Found" userId="36e19225-9458-40ad-aaae-00fcfccb9f93" providerId="ADAL" clId="{7CD43186-F21D-423E-9E85-7D6A29D7EBC2}" dt="2023-03-30T17:04:55.202" v="747" actId="1037"/>
          <ac:spMkLst>
            <pc:docMk/>
            <pc:sldMk cId="2759544286" sldId="260"/>
            <ac:spMk id="32" creationId="{2DAF0E2C-6DAB-8513-F3C6-8D167D3CD6B2}"/>
          </ac:spMkLst>
        </pc:spChg>
        <pc:spChg chg="add mod">
          <ac:chgData name="Melina Found" userId="36e19225-9458-40ad-aaae-00fcfccb9f93" providerId="ADAL" clId="{7CD43186-F21D-423E-9E85-7D6A29D7EBC2}" dt="2023-03-30T17:10:25.189" v="957" actId="1076"/>
          <ac:spMkLst>
            <pc:docMk/>
            <pc:sldMk cId="2759544286" sldId="260"/>
            <ac:spMk id="33" creationId="{224E6C83-6D66-7AC3-BA4A-16F266841E75}"/>
          </ac:spMkLst>
        </pc:spChg>
        <pc:spChg chg="add mod">
          <ac:chgData name="Melina Found" userId="36e19225-9458-40ad-aaae-00fcfccb9f93" providerId="ADAL" clId="{7CD43186-F21D-423E-9E85-7D6A29D7EBC2}" dt="2023-03-30T17:09:37.535" v="864" actId="1036"/>
          <ac:spMkLst>
            <pc:docMk/>
            <pc:sldMk cId="2759544286" sldId="260"/>
            <ac:spMk id="34" creationId="{93A8856C-0AAF-B57E-55E1-BB579CCB79E2}"/>
          </ac:spMkLst>
        </pc:spChg>
        <pc:spChg chg="add mod">
          <ac:chgData name="Melina Found" userId="36e19225-9458-40ad-aaae-00fcfccb9f93" providerId="ADAL" clId="{7CD43186-F21D-423E-9E85-7D6A29D7EBC2}" dt="2023-03-30T17:09:44.741" v="907" actId="1036"/>
          <ac:spMkLst>
            <pc:docMk/>
            <pc:sldMk cId="2759544286" sldId="260"/>
            <ac:spMk id="35" creationId="{7E75BEFB-C822-0C7A-C975-9E86DCD8F162}"/>
          </ac:spMkLst>
        </pc:spChg>
        <pc:spChg chg="add mod">
          <ac:chgData name="Melina Found" userId="36e19225-9458-40ad-aaae-00fcfccb9f93" providerId="ADAL" clId="{7CD43186-F21D-423E-9E85-7D6A29D7EBC2}" dt="2023-03-30T17:09:56.249" v="955" actId="1035"/>
          <ac:spMkLst>
            <pc:docMk/>
            <pc:sldMk cId="2759544286" sldId="260"/>
            <ac:spMk id="36" creationId="{97CA0E6E-AE30-7963-438C-97B3E0F6E8B2}"/>
          </ac:spMkLst>
        </pc:spChg>
        <pc:spChg chg="add mod">
          <ac:chgData name="Melina Found" userId="36e19225-9458-40ad-aaae-00fcfccb9f93" providerId="ADAL" clId="{7CD43186-F21D-423E-9E85-7D6A29D7EBC2}" dt="2023-03-30T17:11:28.882" v="968" actId="1076"/>
          <ac:spMkLst>
            <pc:docMk/>
            <pc:sldMk cId="2759544286" sldId="260"/>
            <ac:spMk id="37" creationId="{DFE65F39-7592-3E42-505D-3D4337297A71}"/>
          </ac:spMkLst>
        </pc:spChg>
        <pc:spChg chg="add mod">
          <ac:chgData name="Melina Found" userId="36e19225-9458-40ad-aaae-00fcfccb9f93" providerId="ADAL" clId="{7CD43186-F21D-423E-9E85-7D6A29D7EBC2}" dt="2023-03-30T17:11:35.128" v="1018" actId="1035"/>
          <ac:spMkLst>
            <pc:docMk/>
            <pc:sldMk cId="2759544286" sldId="260"/>
            <ac:spMk id="38" creationId="{F6D117D6-30BE-DE89-E06D-54B02D8941F2}"/>
          </ac:spMkLst>
        </pc:spChg>
        <pc:spChg chg="add mod">
          <ac:chgData name="Melina Found" userId="36e19225-9458-40ad-aaae-00fcfccb9f93" providerId="ADAL" clId="{7CD43186-F21D-423E-9E85-7D6A29D7EBC2}" dt="2023-03-30T17:12:29.346" v="1142" actId="1037"/>
          <ac:spMkLst>
            <pc:docMk/>
            <pc:sldMk cId="2759544286" sldId="260"/>
            <ac:spMk id="39" creationId="{2806362B-CA12-5765-5825-32E7D9127D79}"/>
          </ac:spMkLst>
        </pc:spChg>
        <pc:spChg chg="add mod">
          <ac:chgData name="Melina Found" userId="36e19225-9458-40ad-aaae-00fcfccb9f93" providerId="ADAL" clId="{7CD43186-F21D-423E-9E85-7D6A29D7EBC2}" dt="2023-03-30T17:12:31.478" v="1143" actId="1037"/>
          <ac:spMkLst>
            <pc:docMk/>
            <pc:sldMk cId="2759544286" sldId="260"/>
            <ac:spMk id="40" creationId="{341E8B44-7BB1-E755-FEF2-AAB20B169999}"/>
          </ac:spMkLst>
        </pc:spChg>
        <pc:grpChg chg="add del mod">
          <ac:chgData name="Melina Found" userId="36e19225-9458-40ad-aaae-00fcfccb9f93" providerId="ADAL" clId="{7CD43186-F21D-423E-9E85-7D6A29D7EBC2}" dt="2023-03-30T16:50:59.354" v="314" actId="21"/>
          <ac:grpSpMkLst>
            <pc:docMk/>
            <pc:sldMk cId="2759544286" sldId="260"/>
            <ac:grpSpMk id="24" creationId="{97FE5007-EAE5-5D95-8480-BFD1B83FB65E}"/>
          </ac:grpSpMkLst>
        </pc:grpChg>
        <pc:grpChg chg="add mod ord">
          <ac:chgData name="Melina Found" userId="36e19225-9458-40ad-aaae-00fcfccb9f93" providerId="ADAL" clId="{7CD43186-F21D-423E-9E85-7D6A29D7EBC2}" dt="2023-03-30T17:11:06.414" v="964" actId="1076"/>
          <ac:grpSpMkLst>
            <pc:docMk/>
            <pc:sldMk cId="2759544286" sldId="260"/>
            <ac:grpSpMk id="25" creationId="{478E28D8-2777-0436-A677-175A045E17AA}"/>
          </ac:grpSpMkLst>
        </pc:grpChg>
        <pc:picChg chg="del mod">
          <ac:chgData name="Melina Found" userId="36e19225-9458-40ad-aaae-00fcfccb9f93" providerId="ADAL" clId="{7CD43186-F21D-423E-9E85-7D6A29D7EBC2}" dt="2023-03-30T16:52:14.301" v="333" actId="478"/>
          <ac:picMkLst>
            <pc:docMk/>
            <pc:sldMk cId="2759544286" sldId="260"/>
            <ac:picMk id="5" creationId="{11B3FF9F-EA36-127F-CE47-AB840D793FCD}"/>
          </ac:picMkLst>
        </pc:picChg>
      </pc:sldChg>
      <pc:sldChg chg="modSp mod">
        <pc:chgData name="Melina Found" userId="36e19225-9458-40ad-aaae-00fcfccb9f93" providerId="ADAL" clId="{7CD43186-F21D-423E-9E85-7D6A29D7EBC2}" dt="2023-03-20T16:32:37.395" v="198" actId="20577"/>
        <pc:sldMkLst>
          <pc:docMk/>
          <pc:sldMk cId="2671409224" sldId="262"/>
        </pc:sldMkLst>
        <pc:spChg chg="mod">
          <ac:chgData name="Melina Found" userId="36e19225-9458-40ad-aaae-00fcfccb9f93" providerId="ADAL" clId="{7CD43186-F21D-423E-9E85-7D6A29D7EBC2}" dt="2023-03-20T16:32:37.395" v="198" actId="20577"/>
          <ac:spMkLst>
            <pc:docMk/>
            <pc:sldMk cId="2671409224" sldId="262"/>
            <ac:spMk id="3" creationId="{3E5BC161-E58B-2176-BB42-3751576EF6B6}"/>
          </ac:spMkLst>
        </pc:spChg>
      </pc:sldChg>
    </pc:docChg>
  </pc:docChgLst>
  <pc:docChgLst>
    <pc:chgData name="Melina Found" userId="36e19225-9458-40ad-aaae-00fcfccb9f93" providerId="ADAL" clId="{BBA7DF34-7E4C-434D-A40C-3A4BA63019CE}"/>
    <pc:docChg chg="undo redo custSel addSld delSld modSld sldOrd">
      <pc:chgData name="Melina Found" userId="36e19225-9458-40ad-aaae-00fcfccb9f93" providerId="ADAL" clId="{BBA7DF34-7E4C-434D-A40C-3A4BA63019CE}" dt="2022-12-09T18:30:20.074" v="665" actId="47"/>
      <pc:docMkLst>
        <pc:docMk/>
      </pc:docMkLst>
      <pc:sldChg chg="addSp delSp modSp del mod ord setBg addCm delCm modCm">
        <pc:chgData name="Melina Found" userId="36e19225-9458-40ad-aaae-00fcfccb9f93" providerId="ADAL" clId="{BBA7DF34-7E4C-434D-A40C-3A4BA63019CE}" dt="2022-12-09T17:41:38.835" v="364" actId="47"/>
        <pc:sldMkLst>
          <pc:docMk/>
          <pc:sldMk cId="3574002978" sldId="256"/>
        </pc:sldMkLst>
        <pc:spChg chg="del">
          <ac:chgData name="Melina Found" userId="36e19225-9458-40ad-aaae-00fcfccb9f93" providerId="ADAL" clId="{BBA7DF34-7E4C-434D-A40C-3A4BA63019CE}" dt="2022-12-09T17:38:18.060" v="331" actId="478"/>
          <ac:spMkLst>
            <pc:docMk/>
            <pc:sldMk cId="3574002978" sldId="256"/>
            <ac:spMk id="10" creationId="{BAC1FC8B-3C50-621B-3FC5-E4581F805A8F}"/>
          </ac:spMkLst>
        </pc:spChg>
        <pc:spChg chg="del">
          <ac:chgData name="Melina Found" userId="36e19225-9458-40ad-aaae-00fcfccb9f93" providerId="ADAL" clId="{BBA7DF34-7E4C-434D-A40C-3A4BA63019CE}" dt="2022-12-09T17:38:17.243" v="330" actId="478"/>
          <ac:spMkLst>
            <pc:docMk/>
            <pc:sldMk cId="3574002978" sldId="256"/>
            <ac:spMk id="11" creationId="{5A776932-B9FF-6574-A0E1-6ED61887B38E}"/>
          </ac:spMkLst>
        </pc:spChg>
        <pc:spChg chg="del mod">
          <ac:chgData name="Melina Found" userId="36e19225-9458-40ad-aaae-00fcfccb9f93" providerId="ADAL" clId="{BBA7DF34-7E4C-434D-A40C-3A4BA63019CE}" dt="2022-12-09T17:38:19.784" v="333" actId="478"/>
          <ac:spMkLst>
            <pc:docMk/>
            <pc:sldMk cId="3574002978" sldId="256"/>
            <ac:spMk id="15" creationId="{2126413A-3B4C-5B1C-7ACF-905920A1AF8E}"/>
          </ac:spMkLst>
        </pc:spChg>
        <pc:spChg chg="del">
          <ac:chgData name="Melina Found" userId="36e19225-9458-40ad-aaae-00fcfccb9f93" providerId="ADAL" clId="{BBA7DF34-7E4C-434D-A40C-3A4BA63019CE}" dt="2022-12-09T17:38:22.306" v="334" actId="478"/>
          <ac:spMkLst>
            <pc:docMk/>
            <pc:sldMk cId="3574002978" sldId="256"/>
            <ac:spMk id="33" creationId="{C3943F9A-33B9-160B-2829-1073889A635B}"/>
          </ac:spMkLst>
        </pc:spChg>
        <pc:spChg chg="del mod">
          <ac:chgData name="Melina Found" userId="36e19225-9458-40ad-aaae-00fcfccb9f93" providerId="ADAL" clId="{BBA7DF34-7E4C-434D-A40C-3A4BA63019CE}" dt="2022-12-09T17:33:06.800" v="225" actId="478"/>
          <ac:spMkLst>
            <pc:docMk/>
            <pc:sldMk cId="3574002978" sldId="256"/>
            <ac:spMk id="35" creationId="{B312A54A-250E-E503-246B-B1885DD92623}"/>
          </ac:spMkLst>
        </pc:spChg>
        <pc:grpChg chg="del">
          <ac:chgData name="Melina Found" userId="36e19225-9458-40ad-aaae-00fcfccb9f93" providerId="ADAL" clId="{BBA7DF34-7E4C-434D-A40C-3A4BA63019CE}" dt="2022-12-09T17:18:54.091" v="11" actId="478"/>
          <ac:grpSpMkLst>
            <pc:docMk/>
            <pc:sldMk cId="3574002978" sldId="256"/>
            <ac:grpSpMk id="30" creationId="{9B0913B7-CB47-5B6F-3E73-91B83CA06E55}"/>
          </ac:grpSpMkLst>
        </pc:grpChg>
        <pc:grpChg chg="del">
          <ac:chgData name="Melina Found" userId="36e19225-9458-40ad-aaae-00fcfccb9f93" providerId="ADAL" clId="{BBA7DF34-7E4C-434D-A40C-3A4BA63019CE}" dt="2022-12-09T17:18:56.329" v="12" actId="478"/>
          <ac:grpSpMkLst>
            <pc:docMk/>
            <pc:sldMk cId="3574002978" sldId="256"/>
            <ac:grpSpMk id="31" creationId="{9ED98455-D688-88DC-7501-01E321BF38FC}"/>
          </ac:grpSpMkLst>
        </pc:grpChg>
        <pc:grpChg chg="del mod">
          <ac:chgData name="Melina Found" userId="36e19225-9458-40ad-aaae-00fcfccb9f93" providerId="ADAL" clId="{BBA7DF34-7E4C-434D-A40C-3A4BA63019CE}" dt="2022-12-09T17:18:52.148" v="10" actId="478"/>
          <ac:grpSpMkLst>
            <pc:docMk/>
            <pc:sldMk cId="3574002978" sldId="256"/>
            <ac:grpSpMk id="32" creationId="{B44FA6D7-B5AA-737C-9653-DC8AA8EE0BFF}"/>
          </ac:grpSpMkLst>
        </pc:grpChg>
        <pc:picChg chg="del">
          <ac:chgData name="Melina Found" userId="36e19225-9458-40ad-aaae-00fcfccb9f93" providerId="ADAL" clId="{BBA7DF34-7E4C-434D-A40C-3A4BA63019CE}" dt="2022-12-09T17:18:48.662" v="8" actId="478"/>
          <ac:picMkLst>
            <pc:docMk/>
            <pc:sldMk cId="3574002978" sldId="256"/>
            <ac:picMk id="3" creationId="{2B101A0B-C18B-D2B2-CDB1-4CFF1D6D2F67}"/>
          </ac:picMkLst>
        </pc:picChg>
        <pc:picChg chg="add del">
          <ac:chgData name="Melina Found" userId="36e19225-9458-40ad-aaae-00fcfccb9f93" providerId="ADAL" clId="{BBA7DF34-7E4C-434D-A40C-3A4BA63019CE}" dt="2022-12-09T17:18:26.478" v="3"/>
          <ac:picMkLst>
            <pc:docMk/>
            <pc:sldMk cId="3574002978" sldId="256"/>
            <ac:picMk id="5" creationId="{C6EAA83F-3348-F311-D6E3-A101872918C9}"/>
          </ac:picMkLst>
        </pc:picChg>
        <pc:picChg chg="add del">
          <ac:chgData name="Melina Found" userId="36e19225-9458-40ad-aaae-00fcfccb9f93" providerId="ADAL" clId="{BBA7DF34-7E4C-434D-A40C-3A4BA63019CE}" dt="2022-12-09T17:18:30.095" v="5"/>
          <ac:picMkLst>
            <pc:docMk/>
            <pc:sldMk cId="3574002978" sldId="256"/>
            <ac:picMk id="8" creationId="{7151CC52-ACB5-6F8F-CDF6-B68A231AB20F}"/>
          </ac:picMkLst>
        </pc:picChg>
      </pc:sldChg>
      <pc:sldChg chg="del">
        <pc:chgData name="Melina Found" userId="36e19225-9458-40ad-aaae-00fcfccb9f93" providerId="ADAL" clId="{BBA7DF34-7E4C-434D-A40C-3A4BA63019CE}" dt="2022-12-09T18:30:20.074" v="665" actId="47"/>
        <pc:sldMkLst>
          <pc:docMk/>
          <pc:sldMk cId="3946192596" sldId="258"/>
        </pc:sldMkLst>
      </pc:sldChg>
      <pc:sldChg chg="delSp modSp new mod ord setBg">
        <pc:chgData name="Melina Found" userId="36e19225-9458-40ad-aaae-00fcfccb9f93" providerId="ADAL" clId="{BBA7DF34-7E4C-434D-A40C-3A4BA63019CE}" dt="2022-12-09T17:27:00.304" v="85"/>
        <pc:sldMkLst>
          <pc:docMk/>
          <pc:sldMk cId="2703548707" sldId="259"/>
        </pc:sldMkLst>
        <pc:spChg chg="del">
          <ac:chgData name="Melina Found" userId="36e19225-9458-40ad-aaae-00fcfccb9f93" providerId="ADAL" clId="{BBA7DF34-7E4C-434D-A40C-3A4BA63019CE}" dt="2022-12-09T17:19:52.200" v="16" actId="478"/>
          <ac:spMkLst>
            <pc:docMk/>
            <pc:sldMk cId="2703548707" sldId="259"/>
            <ac:spMk id="2" creationId="{7E4EEA7B-2647-54AE-0451-6B175D484A24}"/>
          </ac:spMkLst>
        </pc:spChg>
        <pc:spChg chg="mod">
          <ac:chgData name="Melina Found" userId="36e19225-9458-40ad-aaae-00fcfccb9f93" providerId="ADAL" clId="{BBA7DF34-7E4C-434D-A40C-3A4BA63019CE}" dt="2022-12-09T17:24:21.043" v="59" actId="207"/>
          <ac:spMkLst>
            <pc:docMk/>
            <pc:sldMk cId="2703548707" sldId="259"/>
            <ac:spMk id="3" creationId="{3E5BC161-E58B-2176-BB42-3751576EF6B6}"/>
          </ac:spMkLst>
        </pc:spChg>
      </pc:sldChg>
      <pc:sldChg chg="addSp delSp modSp new mod addCm">
        <pc:chgData name="Melina Found" userId="36e19225-9458-40ad-aaae-00fcfccb9f93" providerId="ADAL" clId="{BBA7DF34-7E4C-434D-A40C-3A4BA63019CE}" dt="2022-12-09T17:36:48.829" v="268"/>
        <pc:sldMkLst>
          <pc:docMk/>
          <pc:sldMk cId="2759544286" sldId="260"/>
        </pc:sldMkLst>
        <pc:spChg chg="del">
          <ac:chgData name="Melina Found" userId="36e19225-9458-40ad-aaae-00fcfccb9f93" providerId="ADAL" clId="{BBA7DF34-7E4C-434D-A40C-3A4BA63019CE}" dt="2022-12-09T17:23:01.966" v="54" actId="478"/>
          <ac:spMkLst>
            <pc:docMk/>
            <pc:sldMk cId="2759544286" sldId="260"/>
            <ac:spMk id="2" creationId="{6D8AE14D-A7A8-B263-B317-8CA4E45A5949}"/>
          </ac:spMkLst>
        </pc:spChg>
        <pc:spChg chg="del mod">
          <ac:chgData name="Melina Found" userId="36e19225-9458-40ad-aaae-00fcfccb9f93" providerId="ADAL" clId="{BBA7DF34-7E4C-434D-A40C-3A4BA63019CE}" dt="2022-12-09T17:24:39.086" v="60" actId="478"/>
          <ac:spMkLst>
            <pc:docMk/>
            <pc:sldMk cId="2759544286" sldId="260"/>
            <ac:spMk id="3" creationId="{A8D66F9E-429D-D4F8-24CF-E7C5C61F89CC}"/>
          </ac:spMkLst>
        </pc:spChg>
        <pc:spChg chg="add mod">
          <ac:chgData name="Melina Found" userId="36e19225-9458-40ad-aaae-00fcfccb9f93" providerId="ADAL" clId="{BBA7DF34-7E4C-434D-A40C-3A4BA63019CE}" dt="2022-12-09T17:25:36.713" v="72" actId="1076"/>
          <ac:spMkLst>
            <pc:docMk/>
            <pc:sldMk cId="2759544286" sldId="260"/>
            <ac:spMk id="6" creationId="{4B84593B-E52B-2413-D839-C11B22A68FE5}"/>
          </ac:spMkLst>
        </pc:spChg>
        <pc:spChg chg="add mod">
          <ac:chgData name="Melina Found" userId="36e19225-9458-40ad-aaae-00fcfccb9f93" providerId="ADAL" clId="{BBA7DF34-7E4C-434D-A40C-3A4BA63019CE}" dt="2022-12-09T17:25:56.380" v="81" actId="1076"/>
          <ac:spMkLst>
            <pc:docMk/>
            <pc:sldMk cId="2759544286" sldId="260"/>
            <ac:spMk id="7" creationId="{9079B8E2-E213-F040-886B-594B8DE004CC}"/>
          </ac:spMkLst>
        </pc:spChg>
        <pc:spChg chg="add del mod">
          <ac:chgData name="Melina Found" userId="36e19225-9458-40ad-aaae-00fcfccb9f93" providerId="ADAL" clId="{BBA7DF34-7E4C-434D-A40C-3A4BA63019CE}" dt="2022-12-09T17:27:43.196" v="91" actId="20577"/>
          <ac:spMkLst>
            <pc:docMk/>
            <pc:sldMk cId="2759544286" sldId="260"/>
            <ac:spMk id="8" creationId="{66836BFD-13E4-B448-C2D0-277A30C498CD}"/>
          </ac:spMkLst>
        </pc:spChg>
        <pc:spChg chg="add mod">
          <ac:chgData name="Melina Found" userId="36e19225-9458-40ad-aaae-00fcfccb9f93" providerId="ADAL" clId="{BBA7DF34-7E4C-434D-A40C-3A4BA63019CE}" dt="2022-12-09T17:28:14.120" v="95" actId="20577"/>
          <ac:spMkLst>
            <pc:docMk/>
            <pc:sldMk cId="2759544286" sldId="260"/>
            <ac:spMk id="9" creationId="{AC3B7A19-9042-7109-06C9-ACBEF1BFFE3B}"/>
          </ac:spMkLst>
        </pc:spChg>
        <pc:spChg chg="add mod">
          <ac:chgData name="Melina Found" userId="36e19225-9458-40ad-aaae-00fcfccb9f93" providerId="ADAL" clId="{BBA7DF34-7E4C-434D-A40C-3A4BA63019CE}" dt="2022-12-09T17:29:06.875" v="113" actId="20577"/>
          <ac:spMkLst>
            <pc:docMk/>
            <pc:sldMk cId="2759544286" sldId="260"/>
            <ac:spMk id="10" creationId="{E8F2C2CE-1318-8047-7237-C95477828F21}"/>
          </ac:spMkLst>
        </pc:spChg>
        <pc:spChg chg="add mod">
          <ac:chgData name="Melina Found" userId="36e19225-9458-40ad-aaae-00fcfccb9f93" providerId="ADAL" clId="{BBA7DF34-7E4C-434D-A40C-3A4BA63019CE}" dt="2022-12-09T17:29:04.321" v="111" actId="20577"/>
          <ac:spMkLst>
            <pc:docMk/>
            <pc:sldMk cId="2759544286" sldId="260"/>
            <ac:spMk id="11" creationId="{DC6F3741-0246-8BD8-5561-B045B30E74AD}"/>
          </ac:spMkLst>
        </pc:spChg>
        <pc:spChg chg="add mod">
          <ac:chgData name="Melina Found" userId="36e19225-9458-40ad-aaae-00fcfccb9f93" providerId="ADAL" clId="{BBA7DF34-7E4C-434D-A40C-3A4BA63019CE}" dt="2022-12-09T17:29:20.628" v="119" actId="1076"/>
          <ac:spMkLst>
            <pc:docMk/>
            <pc:sldMk cId="2759544286" sldId="260"/>
            <ac:spMk id="12" creationId="{FBD7DE51-DF62-E77F-497B-EB84AB6C968C}"/>
          </ac:spMkLst>
        </pc:spChg>
        <pc:spChg chg="add mod">
          <ac:chgData name="Melina Found" userId="36e19225-9458-40ad-aaae-00fcfccb9f93" providerId="ADAL" clId="{BBA7DF34-7E4C-434D-A40C-3A4BA63019CE}" dt="2022-12-09T17:29:36.469" v="123" actId="20577"/>
          <ac:spMkLst>
            <pc:docMk/>
            <pc:sldMk cId="2759544286" sldId="260"/>
            <ac:spMk id="13" creationId="{434700F5-C4C6-1E9E-A159-25AC214ADA58}"/>
          </ac:spMkLst>
        </pc:spChg>
        <pc:spChg chg="add mod">
          <ac:chgData name="Melina Found" userId="36e19225-9458-40ad-aaae-00fcfccb9f93" providerId="ADAL" clId="{BBA7DF34-7E4C-434D-A40C-3A4BA63019CE}" dt="2022-12-09T17:29:47.970" v="127" actId="1076"/>
          <ac:spMkLst>
            <pc:docMk/>
            <pc:sldMk cId="2759544286" sldId="260"/>
            <ac:spMk id="14" creationId="{14FF059E-D961-2213-D2C3-E66324707D72}"/>
          </ac:spMkLst>
        </pc:spChg>
        <pc:spChg chg="add mod">
          <ac:chgData name="Melina Found" userId="36e19225-9458-40ad-aaae-00fcfccb9f93" providerId="ADAL" clId="{BBA7DF34-7E4C-434D-A40C-3A4BA63019CE}" dt="2022-12-09T17:30:16.207" v="131" actId="20577"/>
          <ac:spMkLst>
            <pc:docMk/>
            <pc:sldMk cId="2759544286" sldId="260"/>
            <ac:spMk id="15" creationId="{B1722D94-EC11-3063-A9DF-1FD64F47FA40}"/>
          </ac:spMkLst>
        </pc:spChg>
        <pc:spChg chg="add mod">
          <ac:chgData name="Melina Found" userId="36e19225-9458-40ad-aaae-00fcfccb9f93" providerId="ADAL" clId="{BBA7DF34-7E4C-434D-A40C-3A4BA63019CE}" dt="2022-12-09T17:30:36.630" v="136" actId="1076"/>
          <ac:spMkLst>
            <pc:docMk/>
            <pc:sldMk cId="2759544286" sldId="260"/>
            <ac:spMk id="16" creationId="{EEE7CFEA-B93E-F45C-589E-71EED89F7E8E}"/>
          </ac:spMkLst>
        </pc:spChg>
        <pc:spChg chg="add mod">
          <ac:chgData name="Melina Found" userId="36e19225-9458-40ad-aaae-00fcfccb9f93" providerId="ADAL" clId="{BBA7DF34-7E4C-434D-A40C-3A4BA63019CE}" dt="2022-12-09T17:30:45.958" v="141" actId="20577"/>
          <ac:spMkLst>
            <pc:docMk/>
            <pc:sldMk cId="2759544286" sldId="260"/>
            <ac:spMk id="17" creationId="{AD6BDB67-DCFD-C52E-C44A-04E32D03F14C}"/>
          </ac:spMkLst>
        </pc:spChg>
        <pc:spChg chg="add mod">
          <ac:chgData name="Melina Found" userId="36e19225-9458-40ad-aaae-00fcfccb9f93" providerId="ADAL" clId="{BBA7DF34-7E4C-434D-A40C-3A4BA63019CE}" dt="2022-12-09T17:30:55.187" v="145" actId="20577"/>
          <ac:spMkLst>
            <pc:docMk/>
            <pc:sldMk cId="2759544286" sldId="260"/>
            <ac:spMk id="18" creationId="{C5FC360D-9CAC-8FE7-D3FC-23B95CAC7594}"/>
          </ac:spMkLst>
        </pc:spChg>
        <pc:spChg chg="add mod">
          <ac:chgData name="Melina Found" userId="36e19225-9458-40ad-aaae-00fcfccb9f93" providerId="ADAL" clId="{BBA7DF34-7E4C-434D-A40C-3A4BA63019CE}" dt="2022-12-09T17:31:02.545" v="149" actId="20577"/>
          <ac:spMkLst>
            <pc:docMk/>
            <pc:sldMk cId="2759544286" sldId="260"/>
            <ac:spMk id="19" creationId="{329CB8AE-6C2A-045B-E81A-F184068468BD}"/>
          </ac:spMkLst>
        </pc:spChg>
        <pc:spChg chg="add mod">
          <ac:chgData name="Melina Found" userId="36e19225-9458-40ad-aaae-00fcfccb9f93" providerId="ADAL" clId="{BBA7DF34-7E4C-434D-A40C-3A4BA63019CE}" dt="2022-12-09T17:31:28.349" v="154" actId="1076"/>
          <ac:spMkLst>
            <pc:docMk/>
            <pc:sldMk cId="2759544286" sldId="260"/>
            <ac:spMk id="20" creationId="{80A0BD5A-452B-9796-89E4-EA96D997D85D}"/>
          </ac:spMkLst>
        </pc:spChg>
        <pc:picChg chg="add mod">
          <ac:chgData name="Melina Found" userId="36e19225-9458-40ad-aaae-00fcfccb9f93" providerId="ADAL" clId="{BBA7DF34-7E4C-434D-A40C-3A4BA63019CE}" dt="2022-12-09T17:28:37.859" v="102" actId="1076"/>
          <ac:picMkLst>
            <pc:docMk/>
            <pc:sldMk cId="2759544286" sldId="260"/>
            <ac:picMk id="5" creationId="{11B3FF9F-EA36-127F-CE47-AB840D793FCD}"/>
          </ac:picMkLst>
        </pc:picChg>
      </pc:sldChg>
      <pc:sldChg chg="modSp new del setBg">
        <pc:chgData name="Melina Found" userId="36e19225-9458-40ad-aaae-00fcfccb9f93" providerId="ADAL" clId="{BBA7DF34-7E4C-434D-A40C-3A4BA63019CE}" dt="2022-12-09T17:33:00.252" v="224" actId="2696"/>
        <pc:sldMkLst>
          <pc:docMk/>
          <pc:sldMk cId="1923121601" sldId="261"/>
        </pc:sldMkLst>
        <pc:spChg chg="mod">
          <ac:chgData name="Melina Found" userId="36e19225-9458-40ad-aaae-00fcfccb9f93" providerId="ADAL" clId="{BBA7DF34-7E4C-434D-A40C-3A4BA63019CE}" dt="2022-12-09T17:31:47.459" v="156"/>
          <ac:spMkLst>
            <pc:docMk/>
            <pc:sldMk cId="1923121601" sldId="261"/>
            <ac:spMk id="2" creationId="{DC5822BA-748E-B344-1745-3B108A98B51B}"/>
          </ac:spMkLst>
        </pc:spChg>
        <pc:spChg chg="mod">
          <ac:chgData name="Melina Found" userId="36e19225-9458-40ad-aaae-00fcfccb9f93" providerId="ADAL" clId="{BBA7DF34-7E4C-434D-A40C-3A4BA63019CE}" dt="2022-12-09T17:31:47.459" v="156"/>
          <ac:spMkLst>
            <pc:docMk/>
            <pc:sldMk cId="1923121601" sldId="261"/>
            <ac:spMk id="3" creationId="{C908F5EB-46E7-4776-8C1A-77EC4C4645FD}"/>
          </ac:spMkLst>
        </pc:spChg>
      </pc:sldChg>
      <pc:sldChg chg="modSp add mod ord setBg">
        <pc:chgData name="Melina Found" userId="36e19225-9458-40ad-aaae-00fcfccb9f93" providerId="ADAL" clId="{BBA7DF34-7E4C-434D-A40C-3A4BA63019CE}" dt="2022-12-09T17:32:51.710" v="223" actId="20577"/>
        <pc:sldMkLst>
          <pc:docMk/>
          <pc:sldMk cId="2671409224" sldId="262"/>
        </pc:sldMkLst>
        <pc:spChg chg="mod">
          <ac:chgData name="Melina Found" userId="36e19225-9458-40ad-aaae-00fcfccb9f93" providerId="ADAL" clId="{BBA7DF34-7E4C-434D-A40C-3A4BA63019CE}" dt="2022-12-09T17:32:51.710" v="223" actId="20577"/>
          <ac:spMkLst>
            <pc:docMk/>
            <pc:sldMk cId="2671409224" sldId="262"/>
            <ac:spMk id="3" creationId="{3E5BC161-E58B-2176-BB42-3751576EF6B6}"/>
          </ac:spMkLst>
        </pc:spChg>
      </pc:sldChg>
      <pc:sldChg chg="add del setBg">
        <pc:chgData name="Melina Found" userId="36e19225-9458-40ad-aaae-00fcfccb9f93" providerId="ADAL" clId="{BBA7DF34-7E4C-434D-A40C-3A4BA63019CE}" dt="2022-12-09T17:34:25.610" v="232"/>
        <pc:sldMkLst>
          <pc:docMk/>
          <pc:sldMk cId="783587923" sldId="263"/>
        </pc:sldMkLst>
      </pc:sldChg>
      <pc:sldChg chg="add del setBg">
        <pc:chgData name="Melina Found" userId="36e19225-9458-40ad-aaae-00fcfccb9f93" providerId="ADAL" clId="{BBA7DF34-7E4C-434D-A40C-3A4BA63019CE}" dt="2022-12-09T17:34:10.658" v="230"/>
        <pc:sldMkLst>
          <pc:docMk/>
          <pc:sldMk cId="2389800057" sldId="263"/>
        </pc:sldMkLst>
      </pc:sldChg>
      <pc:sldChg chg="delSp modSp add mod delCm">
        <pc:chgData name="Melina Found" userId="36e19225-9458-40ad-aaae-00fcfccb9f93" providerId="ADAL" clId="{BBA7DF34-7E4C-434D-A40C-3A4BA63019CE}" dt="2022-12-09T17:36:59.740" v="270"/>
        <pc:sldMkLst>
          <pc:docMk/>
          <pc:sldMk cId="3144385380" sldId="263"/>
        </pc:sldMkLst>
        <pc:spChg chg="del">
          <ac:chgData name="Melina Found" userId="36e19225-9458-40ad-aaae-00fcfccb9f93" providerId="ADAL" clId="{BBA7DF34-7E4C-434D-A40C-3A4BA63019CE}" dt="2022-12-09T17:34:32.455" v="235" actId="478"/>
          <ac:spMkLst>
            <pc:docMk/>
            <pc:sldMk cId="3144385380" sldId="263"/>
            <ac:spMk id="9" creationId="{10A579F5-98C6-F50B-D62E-4EE0A91017A0}"/>
          </ac:spMkLst>
        </pc:spChg>
        <pc:spChg chg="mod">
          <ac:chgData name="Melina Found" userId="36e19225-9458-40ad-aaae-00fcfccb9f93" providerId="ADAL" clId="{BBA7DF34-7E4C-434D-A40C-3A4BA63019CE}" dt="2022-12-09T17:35:41.461" v="266" actId="207"/>
          <ac:spMkLst>
            <pc:docMk/>
            <pc:sldMk cId="3144385380" sldId="263"/>
            <ac:spMk id="10" creationId="{BAC1FC8B-3C50-621B-3FC5-E4581F805A8F}"/>
          </ac:spMkLst>
        </pc:spChg>
        <pc:spChg chg="mod">
          <ac:chgData name="Melina Found" userId="36e19225-9458-40ad-aaae-00fcfccb9f93" providerId="ADAL" clId="{BBA7DF34-7E4C-434D-A40C-3A4BA63019CE}" dt="2022-12-09T17:35:29.131" v="264" actId="1076"/>
          <ac:spMkLst>
            <pc:docMk/>
            <pc:sldMk cId="3144385380" sldId="263"/>
            <ac:spMk id="11" creationId="{5A776932-B9FF-6574-A0E1-6ED61887B38E}"/>
          </ac:spMkLst>
        </pc:spChg>
        <pc:spChg chg="del">
          <ac:chgData name="Melina Found" userId="36e19225-9458-40ad-aaae-00fcfccb9f93" providerId="ADAL" clId="{BBA7DF34-7E4C-434D-A40C-3A4BA63019CE}" dt="2022-12-09T17:34:29.795" v="234" actId="478"/>
          <ac:spMkLst>
            <pc:docMk/>
            <pc:sldMk cId="3144385380" sldId="263"/>
            <ac:spMk id="12" creationId="{E115BD1B-AA74-1317-AA92-01ED44A285F3}"/>
          </ac:spMkLst>
        </pc:spChg>
        <pc:spChg chg="del">
          <ac:chgData name="Melina Found" userId="36e19225-9458-40ad-aaae-00fcfccb9f93" providerId="ADAL" clId="{BBA7DF34-7E4C-434D-A40C-3A4BA63019CE}" dt="2022-12-09T17:34:33.768" v="236" actId="478"/>
          <ac:spMkLst>
            <pc:docMk/>
            <pc:sldMk cId="3144385380" sldId="263"/>
            <ac:spMk id="15" creationId="{2126413A-3B4C-5B1C-7ACF-905920A1AF8E}"/>
          </ac:spMkLst>
        </pc:spChg>
        <pc:spChg chg="del">
          <ac:chgData name="Melina Found" userId="36e19225-9458-40ad-aaae-00fcfccb9f93" providerId="ADAL" clId="{BBA7DF34-7E4C-434D-A40C-3A4BA63019CE}" dt="2022-12-09T17:34:36.474" v="237" actId="478"/>
          <ac:spMkLst>
            <pc:docMk/>
            <pc:sldMk cId="3144385380" sldId="263"/>
            <ac:spMk id="33" creationId="{C3943F9A-33B9-160B-2829-1073889A635B}"/>
          </ac:spMkLst>
        </pc:spChg>
      </pc:sldChg>
      <pc:sldChg chg="modSp add mod">
        <pc:chgData name="Melina Found" userId="36e19225-9458-40ad-aaae-00fcfccb9f93" providerId="ADAL" clId="{BBA7DF34-7E4C-434D-A40C-3A4BA63019CE}" dt="2022-12-09T17:37:43.945" v="324" actId="20577"/>
        <pc:sldMkLst>
          <pc:docMk/>
          <pc:sldMk cId="266175332" sldId="264"/>
        </pc:sldMkLst>
        <pc:spChg chg="mod">
          <ac:chgData name="Melina Found" userId="36e19225-9458-40ad-aaae-00fcfccb9f93" providerId="ADAL" clId="{BBA7DF34-7E4C-434D-A40C-3A4BA63019CE}" dt="2022-12-09T17:37:43.945" v="324" actId="20577"/>
          <ac:spMkLst>
            <pc:docMk/>
            <pc:sldMk cId="266175332" sldId="264"/>
            <ac:spMk id="11" creationId="{5A776932-B9FF-6574-A0E1-6ED61887B38E}"/>
          </ac:spMkLst>
        </pc:spChg>
      </pc:sldChg>
      <pc:sldChg chg="add del setBg delCm">
        <pc:chgData name="Melina Found" userId="36e19225-9458-40ad-aaae-00fcfccb9f93" providerId="ADAL" clId="{BBA7DF34-7E4C-434D-A40C-3A4BA63019CE}" dt="2022-12-09T17:37:13.667" v="272" actId="47"/>
        <pc:sldMkLst>
          <pc:docMk/>
          <pc:sldMk cId="2019113801" sldId="264"/>
        </pc:sldMkLst>
      </pc:sldChg>
      <pc:sldChg chg="add del setBg">
        <pc:chgData name="Melina Found" userId="36e19225-9458-40ad-aaae-00fcfccb9f93" providerId="ADAL" clId="{BBA7DF34-7E4C-434D-A40C-3A4BA63019CE}" dt="2022-12-09T17:37:19.883" v="274"/>
        <pc:sldMkLst>
          <pc:docMk/>
          <pc:sldMk cId="2850781549" sldId="264"/>
        </pc:sldMkLst>
      </pc:sldChg>
      <pc:sldChg chg="delSp modSp add del mod">
        <pc:chgData name="Melina Found" userId="36e19225-9458-40ad-aaae-00fcfccb9f93" providerId="ADAL" clId="{BBA7DF34-7E4C-434D-A40C-3A4BA63019CE}" dt="2022-12-09T17:46:42.960" v="543" actId="47"/>
        <pc:sldMkLst>
          <pc:docMk/>
          <pc:sldMk cId="1133796243" sldId="265"/>
        </pc:sldMkLst>
        <pc:spChg chg="del">
          <ac:chgData name="Melina Found" userId="36e19225-9458-40ad-aaae-00fcfccb9f93" providerId="ADAL" clId="{BBA7DF34-7E4C-434D-A40C-3A4BA63019CE}" dt="2022-12-09T17:41:59.048" v="368" actId="478"/>
          <ac:spMkLst>
            <pc:docMk/>
            <pc:sldMk cId="1133796243" sldId="265"/>
            <ac:spMk id="9" creationId="{10A579F5-98C6-F50B-D62E-4EE0A91017A0}"/>
          </ac:spMkLst>
        </pc:spChg>
        <pc:spChg chg="del">
          <ac:chgData name="Melina Found" userId="36e19225-9458-40ad-aaae-00fcfccb9f93" providerId="ADAL" clId="{BBA7DF34-7E4C-434D-A40C-3A4BA63019CE}" dt="2022-12-09T17:41:50.869" v="365" actId="478"/>
          <ac:spMkLst>
            <pc:docMk/>
            <pc:sldMk cId="1133796243" sldId="265"/>
            <ac:spMk id="10" creationId="{BAC1FC8B-3C50-621B-3FC5-E4581F805A8F}"/>
          </ac:spMkLst>
        </pc:spChg>
        <pc:spChg chg="del">
          <ac:chgData name="Melina Found" userId="36e19225-9458-40ad-aaae-00fcfccb9f93" providerId="ADAL" clId="{BBA7DF34-7E4C-434D-A40C-3A4BA63019CE}" dt="2022-12-09T17:41:53.766" v="366" actId="478"/>
          <ac:spMkLst>
            <pc:docMk/>
            <pc:sldMk cId="1133796243" sldId="265"/>
            <ac:spMk id="11" creationId="{5A776932-B9FF-6574-A0E1-6ED61887B38E}"/>
          </ac:spMkLst>
        </pc:spChg>
        <pc:spChg chg="del">
          <ac:chgData name="Melina Found" userId="36e19225-9458-40ad-aaae-00fcfccb9f93" providerId="ADAL" clId="{BBA7DF34-7E4C-434D-A40C-3A4BA63019CE}" dt="2022-12-09T17:41:55.493" v="367" actId="478"/>
          <ac:spMkLst>
            <pc:docMk/>
            <pc:sldMk cId="1133796243" sldId="265"/>
            <ac:spMk id="12" creationId="{E115BD1B-AA74-1317-AA92-01ED44A285F3}"/>
          </ac:spMkLst>
        </pc:spChg>
        <pc:spChg chg="mod">
          <ac:chgData name="Melina Found" userId="36e19225-9458-40ad-aaae-00fcfccb9f93" providerId="ADAL" clId="{BBA7DF34-7E4C-434D-A40C-3A4BA63019CE}" dt="2022-12-09T17:42:00.283" v="369" actId="1076"/>
          <ac:spMkLst>
            <pc:docMk/>
            <pc:sldMk cId="1133796243" sldId="265"/>
            <ac:spMk id="15" creationId="{2126413A-3B4C-5B1C-7ACF-905920A1AF8E}"/>
          </ac:spMkLst>
        </pc:spChg>
      </pc:sldChg>
      <pc:sldChg chg="add del setBg">
        <pc:chgData name="Melina Found" userId="36e19225-9458-40ad-aaae-00fcfccb9f93" providerId="ADAL" clId="{BBA7DF34-7E4C-434D-A40C-3A4BA63019CE}" dt="2022-12-09T17:38:11.274" v="326"/>
        <pc:sldMkLst>
          <pc:docMk/>
          <pc:sldMk cId="3111116232" sldId="265"/>
        </pc:sldMkLst>
      </pc:sldChg>
      <pc:sldChg chg="modSp mod">
        <pc:chgData name="Melina Found" userId="36e19225-9458-40ad-aaae-00fcfccb9f93" providerId="ADAL" clId="{BBA7DF34-7E4C-434D-A40C-3A4BA63019CE}" dt="2022-12-09T17:41:30.097" v="362" actId="207"/>
        <pc:sldMkLst>
          <pc:docMk/>
          <pc:sldMk cId="2096815386" sldId="266"/>
        </pc:sldMkLst>
        <pc:spChg chg="mod">
          <ac:chgData name="Melina Found" userId="36e19225-9458-40ad-aaae-00fcfccb9f93" providerId="ADAL" clId="{BBA7DF34-7E4C-434D-A40C-3A4BA63019CE}" dt="2022-12-09T17:41:30.097" v="362" actId="207"/>
          <ac:spMkLst>
            <pc:docMk/>
            <pc:sldMk cId="2096815386" sldId="266"/>
            <ac:spMk id="10" creationId="{BAC1FC8B-3C50-621B-3FC5-E4581F805A8F}"/>
          </ac:spMkLst>
        </pc:spChg>
        <pc:spChg chg="mod">
          <ac:chgData name="Melina Found" userId="36e19225-9458-40ad-aaae-00fcfccb9f93" providerId="ADAL" clId="{BBA7DF34-7E4C-434D-A40C-3A4BA63019CE}" dt="2022-12-09T17:40:08.380" v="357" actId="20577"/>
          <ac:spMkLst>
            <pc:docMk/>
            <pc:sldMk cId="2096815386" sldId="266"/>
            <ac:spMk id="11" creationId="{5A776932-B9FF-6574-A0E1-6ED61887B38E}"/>
          </ac:spMkLst>
        </pc:spChg>
      </pc:sldChg>
      <pc:sldChg chg="new del">
        <pc:chgData name="Melina Found" userId="36e19225-9458-40ad-aaae-00fcfccb9f93" providerId="ADAL" clId="{BBA7DF34-7E4C-434D-A40C-3A4BA63019CE}" dt="2022-12-09T17:38:43.430" v="336" actId="680"/>
        <pc:sldMkLst>
          <pc:docMk/>
          <pc:sldMk cId="2578104256" sldId="266"/>
        </pc:sldMkLst>
      </pc:sldChg>
      <pc:sldChg chg="modSp mod">
        <pc:chgData name="Melina Found" userId="36e19225-9458-40ad-aaae-00fcfccb9f93" providerId="ADAL" clId="{BBA7DF34-7E4C-434D-A40C-3A4BA63019CE}" dt="2022-12-09T17:44:08.493" v="470" actId="20577"/>
        <pc:sldMkLst>
          <pc:docMk/>
          <pc:sldMk cId="581385601" sldId="267"/>
        </pc:sldMkLst>
        <pc:spChg chg="mod">
          <ac:chgData name="Melina Found" userId="36e19225-9458-40ad-aaae-00fcfccb9f93" providerId="ADAL" clId="{BBA7DF34-7E4C-434D-A40C-3A4BA63019CE}" dt="2022-12-09T17:41:35.125" v="363" actId="207"/>
          <ac:spMkLst>
            <pc:docMk/>
            <pc:sldMk cId="581385601" sldId="267"/>
            <ac:spMk id="10" creationId="{BAC1FC8B-3C50-621B-3FC5-E4581F805A8F}"/>
          </ac:spMkLst>
        </pc:spChg>
        <pc:spChg chg="mod">
          <ac:chgData name="Melina Found" userId="36e19225-9458-40ad-aaae-00fcfccb9f93" providerId="ADAL" clId="{BBA7DF34-7E4C-434D-A40C-3A4BA63019CE}" dt="2022-12-09T17:44:08.493" v="470" actId="20577"/>
          <ac:spMkLst>
            <pc:docMk/>
            <pc:sldMk cId="581385601" sldId="267"/>
            <ac:spMk id="11" creationId="{5A776932-B9FF-6574-A0E1-6ED61887B38E}"/>
          </ac:spMkLst>
        </pc:spChg>
      </pc:sldChg>
      <pc:sldChg chg="add del setBg">
        <pc:chgData name="Melina Found" userId="36e19225-9458-40ad-aaae-00fcfccb9f93" providerId="ADAL" clId="{BBA7DF34-7E4C-434D-A40C-3A4BA63019CE}" dt="2022-12-09T17:42:11.550" v="371"/>
        <pc:sldMkLst>
          <pc:docMk/>
          <pc:sldMk cId="1900726594" sldId="268"/>
        </pc:sldMkLst>
      </pc:sldChg>
      <pc:sldChg chg="addSp delSp modSp add mod">
        <pc:chgData name="Melina Found" userId="36e19225-9458-40ad-aaae-00fcfccb9f93" providerId="ADAL" clId="{BBA7DF34-7E4C-434D-A40C-3A4BA63019CE}" dt="2022-12-09T17:44:38.559" v="471" actId="207"/>
        <pc:sldMkLst>
          <pc:docMk/>
          <pc:sldMk cId="3953272264" sldId="268"/>
        </pc:sldMkLst>
        <pc:spChg chg="add del">
          <ac:chgData name="Melina Found" userId="36e19225-9458-40ad-aaae-00fcfccb9f93" providerId="ADAL" clId="{BBA7DF34-7E4C-434D-A40C-3A4BA63019CE}" dt="2022-12-09T17:43:20.861" v="406" actId="22"/>
          <ac:spMkLst>
            <pc:docMk/>
            <pc:sldMk cId="3953272264" sldId="268"/>
            <ac:spMk id="3" creationId="{14D484C4-7043-C153-531E-9A1C9DA517C8}"/>
          </ac:spMkLst>
        </pc:spChg>
        <pc:spChg chg="add del">
          <ac:chgData name="Melina Found" userId="36e19225-9458-40ad-aaae-00fcfccb9f93" providerId="ADAL" clId="{BBA7DF34-7E4C-434D-A40C-3A4BA63019CE}" dt="2022-12-09T17:43:29.173" v="408" actId="22"/>
          <ac:spMkLst>
            <pc:docMk/>
            <pc:sldMk cId="3953272264" sldId="268"/>
            <ac:spMk id="5" creationId="{AD5B34C4-6303-1B74-BDD5-2ED50FA14E4C}"/>
          </ac:spMkLst>
        </pc:spChg>
        <pc:spChg chg="mod">
          <ac:chgData name="Melina Found" userId="36e19225-9458-40ad-aaae-00fcfccb9f93" providerId="ADAL" clId="{BBA7DF34-7E4C-434D-A40C-3A4BA63019CE}" dt="2022-12-09T17:44:38.559" v="471" actId="207"/>
          <ac:spMkLst>
            <pc:docMk/>
            <pc:sldMk cId="3953272264" sldId="268"/>
            <ac:spMk id="10" creationId="{BAC1FC8B-3C50-621B-3FC5-E4581F805A8F}"/>
          </ac:spMkLst>
        </pc:spChg>
        <pc:spChg chg="mod">
          <ac:chgData name="Melina Found" userId="36e19225-9458-40ad-aaae-00fcfccb9f93" providerId="ADAL" clId="{BBA7DF34-7E4C-434D-A40C-3A4BA63019CE}" dt="2022-12-09T17:43:09.910" v="404" actId="404"/>
          <ac:spMkLst>
            <pc:docMk/>
            <pc:sldMk cId="3953272264" sldId="268"/>
            <ac:spMk id="11" creationId="{5A776932-B9FF-6574-A0E1-6ED61887B38E}"/>
          </ac:spMkLst>
        </pc:spChg>
      </pc:sldChg>
      <pc:sldChg chg="modSp mod">
        <pc:chgData name="Melina Found" userId="36e19225-9458-40ad-aaae-00fcfccb9f93" providerId="ADAL" clId="{BBA7DF34-7E4C-434D-A40C-3A4BA63019CE}" dt="2022-12-09T17:45:37.340" v="531" actId="20577"/>
        <pc:sldMkLst>
          <pc:docMk/>
          <pc:sldMk cId="3754409968" sldId="269"/>
        </pc:sldMkLst>
        <pc:spChg chg="mod">
          <ac:chgData name="Melina Found" userId="36e19225-9458-40ad-aaae-00fcfccb9f93" providerId="ADAL" clId="{BBA7DF34-7E4C-434D-A40C-3A4BA63019CE}" dt="2022-12-09T17:44:46.685" v="472" actId="207"/>
          <ac:spMkLst>
            <pc:docMk/>
            <pc:sldMk cId="3754409968" sldId="269"/>
            <ac:spMk id="10" creationId="{BAC1FC8B-3C50-621B-3FC5-E4581F805A8F}"/>
          </ac:spMkLst>
        </pc:spChg>
        <pc:spChg chg="mod">
          <ac:chgData name="Melina Found" userId="36e19225-9458-40ad-aaae-00fcfccb9f93" providerId="ADAL" clId="{BBA7DF34-7E4C-434D-A40C-3A4BA63019CE}" dt="2022-12-09T17:45:37.340" v="531" actId="20577"/>
          <ac:spMkLst>
            <pc:docMk/>
            <pc:sldMk cId="3754409968" sldId="269"/>
            <ac:spMk id="11" creationId="{5A776932-B9FF-6574-A0E1-6ED61887B38E}"/>
          </ac:spMkLst>
        </pc:spChg>
      </pc:sldChg>
      <pc:sldChg chg="modSp mod">
        <pc:chgData name="Melina Found" userId="36e19225-9458-40ad-aaae-00fcfccb9f93" providerId="ADAL" clId="{BBA7DF34-7E4C-434D-A40C-3A4BA63019CE}" dt="2022-12-09T17:46:06.106" v="539" actId="20577"/>
        <pc:sldMkLst>
          <pc:docMk/>
          <pc:sldMk cId="1076165565" sldId="270"/>
        </pc:sldMkLst>
        <pc:spChg chg="mod">
          <ac:chgData name="Melina Found" userId="36e19225-9458-40ad-aaae-00fcfccb9f93" providerId="ADAL" clId="{BBA7DF34-7E4C-434D-A40C-3A4BA63019CE}" dt="2022-12-09T17:46:06.106" v="539" actId="20577"/>
          <ac:spMkLst>
            <pc:docMk/>
            <pc:sldMk cId="1076165565" sldId="270"/>
            <ac:spMk id="11" creationId="{5A776932-B9FF-6574-A0E1-6ED61887B38E}"/>
          </ac:spMkLst>
        </pc:spChg>
      </pc:sldChg>
      <pc:sldChg chg="modSp add del mod setBg">
        <pc:chgData name="Melina Found" userId="36e19225-9458-40ad-aaae-00fcfccb9f93" providerId="ADAL" clId="{BBA7DF34-7E4C-434D-A40C-3A4BA63019CE}" dt="2022-12-09T17:45:57.868" v="537"/>
        <pc:sldMkLst>
          <pc:docMk/>
          <pc:sldMk cId="2913922109" sldId="270"/>
        </pc:sldMkLst>
        <pc:spChg chg="mod">
          <ac:chgData name="Melina Found" userId="36e19225-9458-40ad-aaae-00fcfccb9f93" providerId="ADAL" clId="{BBA7DF34-7E4C-434D-A40C-3A4BA63019CE}" dt="2022-12-09T17:45:56.734" v="536" actId="6549"/>
          <ac:spMkLst>
            <pc:docMk/>
            <pc:sldMk cId="2913922109" sldId="270"/>
            <ac:spMk id="11" creationId="{5A776932-B9FF-6574-A0E1-6ED61887B38E}"/>
          </ac:spMkLst>
        </pc:spChg>
      </pc:sldChg>
      <pc:sldChg chg="modSp mod">
        <pc:chgData name="Melina Found" userId="36e19225-9458-40ad-aaae-00fcfccb9f93" providerId="ADAL" clId="{BBA7DF34-7E4C-434D-A40C-3A4BA63019CE}" dt="2022-12-09T17:46:40.123" v="542" actId="20577"/>
        <pc:sldMkLst>
          <pc:docMk/>
          <pc:sldMk cId="2463642519" sldId="271"/>
        </pc:sldMkLst>
        <pc:spChg chg="mod">
          <ac:chgData name="Melina Found" userId="36e19225-9458-40ad-aaae-00fcfccb9f93" providerId="ADAL" clId="{BBA7DF34-7E4C-434D-A40C-3A4BA63019CE}" dt="2022-12-09T17:46:40.123" v="542" actId="20577"/>
          <ac:spMkLst>
            <pc:docMk/>
            <pc:sldMk cId="2463642519" sldId="271"/>
            <ac:spMk id="11" creationId="{5A776932-B9FF-6574-A0E1-6ED61887B38E}"/>
          </ac:spMkLst>
        </pc:spChg>
      </pc:sldChg>
      <pc:sldChg chg="addSp delSp modSp mod">
        <pc:chgData name="Melina Found" userId="36e19225-9458-40ad-aaae-00fcfccb9f93" providerId="ADAL" clId="{BBA7DF34-7E4C-434D-A40C-3A4BA63019CE}" dt="2022-12-09T17:57:55.948" v="577" actId="403"/>
        <pc:sldMkLst>
          <pc:docMk/>
          <pc:sldMk cId="730407607" sldId="272"/>
        </pc:sldMkLst>
        <pc:spChg chg="add del mod">
          <ac:chgData name="Melina Found" userId="36e19225-9458-40ad-aaae-00fcfccb9f93" providerId="ADAL" clId="{BBA7DF34-7E4C-434D-A40C-3A4BA63019CE}" dt="2022-12-09T17:57:37.098" v="563"/>
          <ac:spMkLst>
            <pc:docMk/>
            <pc:sldMk cId="730407607" sldId="272"/>
            <ac:spMk id="2" creationId="{57142CCD-2612-1B43-C865-4EE2B07FA072}"/>
          </ac:spMkLst>
        </pc:spChg>
        <pc:spChg chg="mod">
          <ac:chgData name="Melina Found" userId="36e19225-9458-40ad-aaae-00fcfccb9f93" providerId="ADAL" clId="{BBA7DF34-7E4C-434D-A40C-3A4BA63019CE}" dt="2022-12-09T17:47:22.939" v="547" actId="207"/>
          <ac:spMkLst>
            <pc:docMk/>
            <pc:sldMk cId="730407607" sldId="272"/>
            <ac:spMk id="10" creationId="{BAC1FC8B-3C50-621B-3FC5-E4581F805A8F}"/>
          </ac:spMkLst>
        </pc:spChg>
        <pc:spChg chg="mod">
          <ac:chgData name="Melina Found" userId="36e19225-9458-40ad-aaae-00fcfccb9f93" providerId="ADAL" clId="{BBA7DF34-7E4C-434D-A40C-3A4BA63019CE}" dt="2022-12-09T17:57:55.948" v="577" actId="403"/>
          <ac:spMkLst>
            <pc:docMk/>
            <pc:sldMk cId="730407607" sldId="272"/>
            <ac:spMk id="11" creationId="{5A776932-B9FF-6574-A0E1-6ED61887B38E}"/>
          </ac:spMkLst>
        </pc:spChg>
      </pc:sldChg>
      <pc:sldChg chg="new del">
        <pc:chgData name="Melina Found" userId="36e19225-9458-40ad-aaae-00fcfccb9f93" providerId="ADAL" clId="{BBA7DF34-7E4C-434D-A40C-3A4BA63019CE}" dt="2022-12-09T17:46:53.560" v="545" actId="680"/>
        <pc:sldMkLst>
          <pc:docMk/>
          <pc:sldMk cId="3878059011" sldId="272"/>
        </pc:sldMkLst>
      </pc:sldChg>
      <pc:sldChg chg="add del setBg">
        <pc:chgData name="Melina Found" userId="36e19225-9458-40ad-aaae-00fcfccb9f93" providerId="ADAL" clId="{BBA7DF34-7E4C-434D-A40C-3A4BA63019CE}" dt="2022-12-09T17:58:04.369" v="579"/>
        <pc:sldMkLst>
          <pc:docMk/>
          <pc:sldMk cId="1511837385" sldId="273"/>
        </pc:sldMkLst>
      </pc:sldChg>
      <pc:sldChg chg="modSp add mod">
        <pc:chgData name="Melina Found" userId="36e19225-9458-40ad-aaae-00fcfccb9f93" providerId="ADAL" clId="{BBA7DF34-7E4C-434D-A40C-3A4BA63019CE}" dt="2022-12-09T17:58:20.067" v="614" actId="20577"/>
        <pc:sldMkLst>
          <pc:docMk/>
          <pc:sldMk cId="3277728245" sldId="273"/>
        </pc:sldMkLst>
        <pc:spChg chg="mod">
          <ac:chgData name="Melina Found" userId="36e19225-9458-40ad-aaae-00fcfccb9f93" providerId="ADAL" clId="{BBA7DF34-7E4C-434D-A40C-3A4BA63019CE}" dt="2022-12-09T17:58:20.067" v="614" actId="20577"/>
          <ac:spMkLst>
            <pc:docMk/>
            <pc:sldMk cId="3277728245" sldId="273"/>
            <ac:spMk id="11" creationId="{5A776932-B9FF-6574-A0E1-6ED61887B38E}"/>
          </ac:spMkLst>
        </pc:spChg>
      </pc:sldChg>
      <pc:sldChg chg="modSp mod">
        <pc:chgData name="Melina Found" userId="36e19225-9458-40ad-aaae-00fcfccb9f93" providerId="ADAL" clId="{BBA7DF34-7E4C-434D-A40C-3A4BA63019CE}" dt="2022-12-09T18:30:09.450" v="664" actId="207"/>
        <pc:sldMkLst>
          <pc:docMk/>
          <pc:sldMk cId="788468238" sldId="274"/>
        </pc:sldMkLst>
        <pc:spChg chg="mod">
          <ac:chgData name="Melina Found" userId="36e19225-9458-40ad-aaae-00fcfccb9f93" providerId="ADAL" clId="{BBA7DF34-7E4C-434D-A40C-3A4BA63019CE}" dt="2022-12-09T18:30:09.450" v="664" actId="207"/>
          <ac:spMkLst>
            <pc:docMk/>
            <pc:sldMk cId="788468238" sldId="274"/>
            <ac:spMk id="10" creationId="{BAC1FC8B-3C50-621B-3FC5-E4581F805A8F}"/>
          </ac:spMkLst>
        </pc:spChg>
        <pc:spChg chg="mod">
          <ac:chgData name="Melina Found" userId="36e19225-9458-40ad-aaae-00fcfccb9f93" providerId="ADAL" clId="{BBA7DF34-7E4C-434D-A40C-3A4BA63019CE}" dt="2022-12-09T18:26:55.999" v="636" actId="20577"/>
          <ac:spMkLst>
            <pc:docMk/>
            <pc:sldMk cId="788468238" sldId="274"/>
            <ac:spMk id="11" creationId="{5A776932-B9FF-6574-A0E1-6ED61887B38E}"/>
          </ac:spMkLst>
        </pc:spChg>
      </pc:sldChg>
      <pc:sldChg chg="modSp mod">
        <pc:chgData name="Melina Found" userId="36e19225-9458-40ad-aaae-00fcfccb9f93" providerId="ADAL" clId="{BBA7DF34-7E4C-434D-A40C-3A4BA63019CE}" dt="2022-12-09T18:29:56.500" v="663" actId="207"/>
        <pc:sldMkLst>
          <pc:docMk/>
          <pc:sldMk cId="3943606236" sldId="275"/>
        </pc:sldMkLst>
        <pc:spChg chg="mod">
          <ac:chgData name="Melina Found" userId="36e19225-9458-40ad-aaae-00fcfccb9f93" providerId="ADAL" clId="{BBA7DF34-7E4C-434D-A40C-3A4BA63019CE}" dt="2022-12-09T18:29:56.500" v="663" actId="207"/>
          <ac:spMkLst>
            <pc:docMk/>
            <pc:sldMk cId="3943606236" sldId="275"/>
            <ac:spMk id="10" creationId="{BAC1FC8B-3C50-621B-3FC5-E4581F805A8F}"/>
          </ac:spMkLst>
        </pc:spChg>
        <pc:spChg chg="mod">
          <ac:chgData name="Melina Found" userId="36e19225-9458-40ad-aaae-00fcfccb9f93" providerId="ADAL" clId="{BBA7DF34-7E4C-434D-A40C-3A4BA63019CE}" dt="2022-12-09T18:29:38.935" v="662" actId="403"/>
          <ac:spMkLst>
            <pc:docMk/>
            <pc:sldMk cId="3943606236" sldId="275"/>
            <ac:spMk id="11" creationId="{5A776932-B9FF-6574-A0E1-6ED61887B38E}"/>
          </ac:spMkLst>
        </pc:spChg>
      </pc:sldChg>
    </pc:docChg>
  </pc:docChgLst>
  <pc:docChgLst>
    <pc:chgData name="Melina Found" userId="36e19225-9458-40ad-aaae-00fcfccb9f93" providerId="ADAL" clId="{394A02B4-1AA9-4EF4-8A34-E72A17B72D05}"/>
    <pc:docChg chg="modSld">
      <pc:chgData name="Melina Found" userId="36e19225-9458-40ad-aaae-00fcfccb9f93" providerId="ADAL" clId="{394A02B4-1AA9-4EF4-8A34-E72A17B72D05}" dt="2023-11-28T21:40:58.170" v="4" actId="20577"/>
      <pc:docMkLst>
        <pc:docMk/>
      </pc:docMkLst>
      <pc:sldChg chg="modSp mod">
        <pc:chgData name="Melina Found" userId="36e19225-9458-40ad-aaae-00fcfccb9f93" providerId="ADAL" clId="{394A02B4-1AA9-4EF4-8A34-E72A17B72D05}" dt="2023-11-28T21:40:58.170" v="4" actId="20577"/>
        <pc:sldMkLst>
          <pc:docMk/>
          <pc:sldMk cId="2671409224" sldId="262"/>
        </pc:sldMkLst>
        <pc:spChg chg="mod">
          <ac:chgData name="Melina Found" userId="36e19225-9458-40ad-aaae-00fcfccb9f93" providerId="ADAL" clId="{394A02B4-1AA9-4EF4-8A34-E72A17B72D05}" dt="2023-11-28T21:40:58.170" v="4" actId="20577"/>
          <ac:spMkLst>
            <pc:docMk/>
            <pc:sldMk cId="2671409224" sldId="262"/>
            <ac:spMk id="3" creationId="{3E5BC161-E58B-2176-BB42-3751576EF6B6}"/>
          </ac:spMkLst>
        </pc:spChg>
      </pc:sldChg>
    </pc:docChg>
  </pc:docChgLst>
  <pc:docChgLst>
    <pc:chgData name="Melina Found" userId="36e19225-9458-40ad-aaae-00fcfccb9f93" providerId="ADAL" clId="{2FE13256-6B66-4570-B286-462314D9AB4A}"/>
    <pc:docChg chg="undo custSel modSld">
      <pc:chgData name="Melina Found" userId="36e19225-9458-40ad-aaae-00fcfccb9f93" providerId="ADAL" clId="{2FE13256-6B66-4570-B286-462314D9AB4A}" dt="2022-12-09T15:46:53.864" v="59" actId="14826"/>
      <pc:docMkLst>
        <pc:docMk/>
      </pc:docMkLst>
      <pc:sldChg chg="modSp mod">
        <pc:chgData name="Melina Found" userId="36e19225-9458-40ad-aaae-00fcfccb9f93" providerId="ADAL" clId="{2FE13256-6B66-4570-B286-462314D9AB4A}" dt="2022-12-09T15:46:53.864" v="59" actId="14826"/>
        <pc:sldMkLst>
          <pc:docMk/>
          <pc:sldMk cId="3574002978" sldId="256"/>
        </pc:sldMkLst>
        <pc:picChg chg="mod">
          <ac:chgData name="Melina Found" userId="36e19225-9458-40ad-aaae-00fcfccb9f93" providerId="ADAL" clId="{2FE13256-6B66-4570-B286-462314D9AB4A}" dt="2022-12-09T15:46:53.864" v="59" actId="14826"/>
          <ac:picMkLst>
            <pc:docMk/>
            <pc:sldMk cId="3574002978" sldId="256"/>
            <ac:picMk id="3" creationId="{2B101A0B-C18B-D2B2-CDB1-4CFF1D6D2F67}"/>
          </ac:picMkLst>
        </pc:picChg>
      </pc:sldChg>
      <pc:sldChg chg="modSp mod">
        <pc:chgData name="Melina Found" userId="36e19225-9458-40ad-aaae-00fcfccb9f93" providerId="ADAL" clId="{2FE13256-6B66-4570-B286-462314D9AB4A}" dt="2022-12-09T15:01:49.265" v="55"/>
        <pc:sldMkLst>
          <pc:docMk/>
          <pc:sldMk cId="3946192596" sldId="258"/>
        </pc:sldMkLst>
        <pc:spChg chg="mod">
          <ac:chgData name="Melina Found" userId="36e19225-9458-40ad-aaae-00fcfccb9f93" providerId="ADAL" clId="{2FE13256-6B66-4570-B286-462314D9AB4A}" dt="2022-12-08T18:57:02.403" v="53" actId="20577"/>
          <ac:spMkLst>
            <pc:docMk/>
            <pc:sldMk cId="3946192596" sldId="258"/>
            <ac:spMk id="35" creationId="{B312A54A-250E-E503-246B-B1885DD92623}"/>
          </ac:spMkLst>
        </pc:spChg>
        <pc:picChg chg="mod">
          <ac:chgData name="Melina Found" userId="36e19225-9458-40ad-aaae-00fcfccb9f93" providerId="ADAL" clId="{2FE13256-6B66-4570-B286-462314D9AB4A}" dt="2022-12-09T15:01:49.265" v="55"/>
          <ac:picMkLst>
            <pc:docMk/>
            <pc:sldMk cId="3946192596" sldId="258"/>
            <ac:picMk id="3" creationId="{2B101A0B-C18B-D2B2-CDB1-4CFF1D6D2F67}"/>
          </ac:picMkLst>
        </pc:picChg>
      </pc:sldChg>
    </pc:docChg>
  </pc:docChgLst>
</pc:chgInfo>
</file>

<file path=ppt/comments/modernComment_104_A47B4DD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1B9252E-4AE0-491E-88FF-34CCA08FF1A0}" authorId="{4A309686-B9CD-B165-CCD8-27BCA0C9EF88}" created="2022-12-09T17:36:48.745">
    <pc:sldMkLst xmlns:pc="http://schemas.microsoft.com/office/powerpoint/2013/main/command">
      <pc:docMk/>
      <pc:sldMk cId="2759544286" sldId="260"/>
    </pc:sldMkLst>
    <p188:txBody>
      <a:bodyPr/>
      <a:lstStyle/>
      <a:p>
        <a:r>
          <a:rPr lang="en-CA"/>
          <a:t>Trifolds are 36 inches tall by 48 inches wide. They have a 12-inch panel on the left, a 24-inch panel in the middle, and a 12-inch panel on the right. A possible layout is: 4 x 8.5"x11" pages (landscape orientation) in a column on each of the left and right panels. And 6 x 8.5"x11" pages on the centre panel in two columns of three.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DCAD8-772F-4A26-8514-D19488D6AEA5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48B58-74CB-47DB-B428-21215FEFDD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2358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6662" rtl="0" eaLnBrk="1" latinLnBrk="0" hangingPunct="1">
      <a:defRPr sz="232" kern="1200">
        <a:solidFill>
          <a:schemeClr val="tx1"/>
        </a:solidFill>
        <a:latin typeface="+mn-lt"/>
        <a:ea typeface="+mn-ea"/>
        <a:cs typeface="+mn-cs"/>
      </a:defRPr>
    </a:lvl1pPr>
    <a:lvl2pPr marL="88331" algn="l" defTabSz="176662" rtl="0" eaLnBrk="1" latinLnBrk="0" hangingPunct="1">
      <a:defRPr sz="232" kern="1200">
        <a:solidFill>
          <a:schemeClr val="tx1"/>
        </a:solidFill>
        <a:latin typeface="+mn-lt"/>
        <a:ea typeface="+mn-ea"/>
        <a:cs typeface="+mn-cs"/>
      </a:defRPr>
    </a:lvl2pPr>
    <a:lvl3pPr marL="176662" algn="l" defTabSz="176662" rtl="0" eaLnBrk="1" latinLnBrk="0" hangingPunct="1">
      <a:defRPr sz="232" kern="1200">
        <a:solidFill>
          <a:schemeClr val="tx1"/>
        </a:solidFill>
        <a:latin typeface="+mn-lt"/>
        <a:ea typeface="+mn-ea"/>
        <a:cs typeface="+mn-cs"/>
      </a:defRPr>
    </a:lvl3pPr>
    <a:lvl4pPr marL="264993" algn="l" defTabSz="176662" rtl="0" eaLnBrk="1" latinLnBrk="0" hangingPunct="1">
      <a:defRPr sz="232" kern="1200">
        <a:solidFill>
          <a:schemeClr val="tx1"/>
        </a:solidFill>
        <a:latin typeface="+mn-lt"/>
        <a:ea typeface="+mn-ea"/>
        <a:cs typeface="+mn-cs"/>
      </a:defRPr>
    </a:lvl4pPr>
    <a:lvl5pPr marL="353324" algn="l" defTabSz="176662" rtl="0" eaLnBrk="1" latinLnBrk="0" hangingPunct="1">
      <a:defRPr sz="232" kern="1200">
        <a:solidFill>
          <a:schemeClr val="tx1"/>
        </a:solidFill>
        <a:latin typeface="+mn-lt"/>
        <a:ea typeface="+mn-ea"/>
        <a:cs typeface="+mn-cs"/>
      </a:defRPr>
    </a:lvl5pPr>
    <a:lvl6pPr marL="441655" algn="l" defTabSz="176662" rtl="0" eaLnBrk="1" latinLnBrk="0" hangingPunct="1">
      <a:defRPr sz="232" kern="1200">
        <a:solidFill>
          <a:schemeClr val="tx1"/>
        </a:solidFill>
        <a:latin typeface="+mn-lt"/>
        <a:ea typeface="+mn-ea"/>
        <a:cs typeface="+mn-cs"/>
      </a:defRPr>
    </a:lvl6pPr>
    <a:lvl7pPr marL="529986" algn="l" defTabSz="176662" rtl="0" eaLnBrk="1" latinLnBrk="0" hangingPunct="1">
      <a:defRPr sz="232" kern="1200">
        <a:solidFill>
          <a:schemeClr val="tx1"/>
        </a:solidFill>
        <a:latin typeface="+mn-lt"/>
        <a:ea typeface="+mn-ea"/>
        <a:cs typeface="+mn-cs"/>
      </a:defRPr>
    </a:lvl7pPr>
    <a:lvl8pPr marL="618317" algn="l" defTabSz="176662" rtl="0" eaLnBrk="1" latinLnBrk="0" hangingPunct="1">
      <a:defRPr sz="232" kern="1200">
        <a:solidFill>
          <a:schemeClr val="tx1"/>
        </a:solidFill>
        <a:latin typeface="+mn-lt"/>
        <a:ea typeface="+mn-ea"/>
        <a:cs typeface="+mn-cs"/>
      </a:defRPr>
    </a:lvl8pPr>
    <a:lvl9pPr marL="706648" algn="l" defTabSz="176662" rtl="0" eaLnBrk="1" latinLnBrk="0" hangingPunct="1">
      <a:defRPr sz="23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7193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1150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34862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1265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4421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0710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3903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7869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6286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1381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6036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348B58-74CB-47DB-B428-21215FEFDD1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7631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2D665-5EFF-0C53-6220-691E6B30D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419FAF-DFE2-DAF9-3FA3-C28B52366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6F0BF-CFEF-4910-FD9E-1F3B08145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FB839-D117-32F1-A881-9B32BBA41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728D9-E805-39C4-2797-F3288FF5B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889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24EC3-24C5-6073-2DB2-990D04A54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4DDC6-86B0-B280-CFA7-BF43C5308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73C4E-4641-4483-AEF0-2CD8F3FB9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F3801-2B6C-B686-5F67-7793B5DB4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DA123-63E0-EE8B-17E9-D7BD05275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1395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8CCDE2-4319-A1E1-F05B-E18F1C69A0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461AF2-BAA5-F02A-BAA6-0F66B5E48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D88F0-109F-A8D8-4A28-60FCDB213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B2588-09C9-381B-F887-820D4271B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09403-62B0-CC62-1E5C-28113AE3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603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CBBB6-EC81-1443-88FB-5B354E8B7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08642-09C0-2AB2-4C38-D6F47D387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4AA02-BC26-FFD0-4AFF-95AC5AA6B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AB27C-A1C5-5293-59D7-69B64675A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01AD2-7A94-038A-C05C-1941D63A7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519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C3632-9A73-B0CC-CCC3-E80896C69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90B45F-8253-99F8-0EF4-EE80F2E2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24199-A76F-EBEF-03E1-CA57E4874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88145-9F37-8B4D-7D34-414B4F75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AC13F-E8EC-A6AB-F5B6-37BA3748D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228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E715B-AA06-B021-C3C6-05903D95B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ABDA-6339-BD90-88B5-4AD8A478B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3188C1-E48E-AC4D-A5BF-ED0D77DB4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88918-7FB9-FA95-0B0B-4294B1F2D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2B344A-883D-6290-E452-BEE93DDF2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2FD67-55E9-1C6F-96AD-67CA9B1C9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908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3EE3D-D5DF-DD83-3E15-9D7480C9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5263F-C576-83B5-8C58-724DD4A19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9FE26C-6B84-39DC-7485-891CE0B3B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6443AF-E160-8FC5-F917-57BCD27024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842ADE-1739-5D8B-576E-8EF37F2B15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F196F5-C105-8579-9ED5-31EDA7196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A10B6C-075B-AF47-966A-218E1EA6B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2779EC-5E21-DDE6-614D-06BEACFCC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4550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E2C12-0BA7-6925-3C75-58A26BD30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B65E-C24B-84A3-F03F-D0D3BD4C2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F91F79-EE8F-48AB-D71A-6ACBF400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03B375-8611-5A0A-E007-6A4E47285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035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269E30-A537-2282-B109-61F055286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F9C8F6-1BE4-9753-2BD0-CA12E9933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16EAD-F2E2-4B4C-CD32-4118218A8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662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A8159-DD89-2841-2B4C-35C6EAF71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31E66-67A7-190F-95EC-1DE1963AE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9CCD0-6D41-EFC2-4999-C18B9C93F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803E1D-F3A6-00FD-6F4F-D15BE536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75AD6-EFC4-B806-AD22-E247E565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9EB51-4B1C-2B9F-EF86-57BA6C818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801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86957-82FF-4DDC-9CCE-B4D72E051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A938DA-63B5-B4ED-7C11-577E4E6674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B184EA-F6EC-8608-0D8F-3C7C2BEF1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360D2B-B55A-35E1-4401-DE9BA246F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93871-E5E3-093E-09B3-52559F475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C17F0-B6C1-35F4-6E51-E15F0403F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281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E390C-E012-4453-81AE-4EE851907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1AC61-1EFA-E8EE-B6A8-B71FD9F20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20022-05C9-4E16-7741-703B87DDA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DD289-718F-45BD-951B-CE7AA66FF1A2}" type="datetimeFigureOut">
              <a:rPr lang="en-CA" smtClean="0"/>
              <a:t>2023-11-28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B847A-5149-8821-CBC5-45370C4C1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E3238-E675-7148-104A-AF5F7D3C6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3CEA-990B-43B1-8CDA-90500623B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4926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A47B4DDE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478E28D8-2777-0436-A677-175A045E17AA}"/>
              </a:ext>
            </a:extLst>
          </p:cNvPr>
          <p:cNvGrpSpPr/>
          <p:nvPr/>
        </p:nvGrpSpPr>
        <p:grpSpPr>
          <a:xfrm>
            <a:off x="541831" y="911886"/>
            <a:ext cx="8049503" cy="5034227"/>
            <a:chOff x="451401" y="703385"/>
            <a:chExt cx="8049503" cy="503422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8A4C6CB2-8403-393C-443B-20380970ABB8}"/>
                </a:ext>
              </a:extLst>
            </p:cNvPr>
            <p:cNvSpPr/>
            <p:nvPr/>
          </p:nvSpPr>
          <p:spPr>
            <a:xfrm>
              <a:off x="2431313" y="703385"/>
              <a:ext cx="4089679" cy="4541855"/>
            </a:xfrm>
            <a:prstGeom prst="rect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19AB2341-4CB5-B2A6-FBB4-9437A5C403EF}"/>
                </a:ext>
              </a:extLst>
            </p:cNvPr>
            <p:cNvSpPr/>
            <p:nvPr/>
          </p:nvSpPr>
          <p:spPr>
            <a:xfrm rot="5400000">
              <a:off x="4998168" y="2234876"/>
              <a:ext cx="5034226" cy="1971246"/>
            </a:xfrm>
            <a:prstGeom prst="parallelogram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E9D435FA-DC19-218B-4F61-00758A76B4BB}"/>
                </a:ext>
              </a:extLst>
            </p:cNvPr>
            <p:cNvSpPr/>
            <p:nvPr/>
          </p:nvSpPr>
          <p:spPr>
            <a:xfrm rot="16200000" flipH="1">
              <a:off x="-1080089" y="2234876"/>
              <a:ext cx="5034226" cy="1971246"/>
            </a:xfrm>
            <a:prstGeom prst="parallelogram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6FACF935-DAD6-C9BC-6855-025C82288093}"/>
              </a:ext>
            </a:extLst>
          </p:cNvPr>
          <p:cNvSpPr/>
          <p:nvPr/>
        </p:nvSpPr>
        <p:spPr>
          <a:xfrm>
            <a:off x="3021773" y="1100651"/>
            <a:ext cx="3089621" cy="821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84593B-E52B-2413-D839-C11B22A68FE5}"/>
              </a:ext>
            </a:extLst>
          </p:cNvPr>
          <p:cNvSpPr txBox="1"/>
          <p:nvPr/>
        </p:nvSpPr>
        <p:spPr>
          <a:xfrm>
            <a:off x="3445104" y="249199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79B8E2-E213-F040-886B-594B8DE004CC}"/>
              </a:ext>
            </a:extLst>
          </p:cNvPr>
          <p:cNvSpPr txBox="1"/>
          <p:nvPr/>
        </p:nvSpPr>
        <p:spPr>
          <a:xfrm>
            <a:off x="4097349" y="1227575"/>
            <a:ext cx="9492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836BFD-13E4-B448-C2D0-277A30C498CD}"/>
              </a:ext>
            </a:extLst>
          </p:cNvPr>
          <p:cNvSpPr txBox="1"/>
          <p:nvPr/>
        </p:nvSpPr>
        <p:spPr>
          <a:xfrm>
            <a:off x="5274095" y="249199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3B7A19-9042-7109-06C9-ACBEF1BFFE3B}"/>
              </a:ext>
            </a:extLst>
          </p:cNvPr>
          <p:cNvSpPr txBox="1"/>
          <p:nvPr/>
        </p:nvSpPr>
        <p:spPr>
          <a:xfrm>
            <a:off x="7389037" y="159002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2C2CE-1318-8047-7237-C95477828F21}"/>
              </a:ext>
            </a:extLst>
          </p:cNvPr>
          <p:cNvSpPr txBox="1"/>
          <p:nvPr/>
        </p:nvSpPr>
        <p:spPr>
          <a:xfrm>
            <a:off x="1387555" y="159002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6F3741-0246-8BD8-5561-B045B30E74AD}"/>
              </a:ext>
            </a:extLst>
          </p:cNvPr>
          <p:cNvSpPr txBox="1"/>
          <p:nvPr/>
        </p:nvSpPr>
        <p:spPr>
          <a:xfrm>
            <a:off x="7389037" y="253037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D7DE51-DF62-E77F-497B-EB84AB6C968C}"/>
              </a:ext>
            </a:extLst>
          </p:cNvPr>
          <p:cNvSpPr txBox="1"/>
          <p:nvPr/>
        </p:nvSpPr>
        <p:spPr>
          <a:xfrm>
            <a:off x="1377014" y="2563166"/>
            <a:ext cx="424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/>
              <a:t>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4700F5-C4C6-1E9E-A159-25AC214ADA58}"/>
              </a:ext>
            </a:extLst>
          </p:cNvPr>
          <p:cNvSpPr txBox="1"/>
          <p:nvPr/>
        </p:nvSpPr>
        <p:spPr>
          <a:xfrm>
            <a:off x="1387555" y="352935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FF059E-D961-2213-D2C3-E66324707D72}"/>
              </a:ext>
            </a:extLst>
          </p:cNvPr>
          <p:cNvSpPr txBox="1"/>
          <p:nvPr/>
        </p:nvSpPr>
        <p:spPr>
          <a:xfrm>
            <a:off x="1370665" y="450172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722D94-EC11-3063-A9DF-1FD64F47FA40}"/>
              </a:ext>
            </a:extLst>
          </p:cNvPr>
          <p:cNvSpPr txBox="1"/>
          <p:nvPr/>
        </p:nvSpPr>
        <p:spPr>
          <a:xfrm>
            <a:off x="3445104" y="346666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EE7CFEA-B93E-F45C-589E-71EED89F7E8E}"/>
              </a:ext>
            </a:extLst>
          </p:cNvPr>
          <p:cNvSpPr txBox="1"/>
          <p:nvPr/>
        </p:nvSpPr>
        <p:spPr>
          <a:xfrm>
            <a:off x="5160272" y="3481616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6BDB67-DCFD-C52E-C44A-04E32D03F14C}"/>
              </a:ext>
            </a:extLst>
          </p:cNvPr>
          <p:cNvSpPr txBox="1"/>
          <p:nvPr/>
        </p:nvSpPr>
        <p:spPr>
          <a:xfrm>
            <a:off x="7304222" y="352536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11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5FC360D-9CAC-8FE7-D3FC-23B95CAC7594}"/>
              </a:ext>
            </a:extLst>
          </p:cNvPr>
          <p:cNvSpPr txBox="1"/>
          <p:nvPr/>
        </p:nvSpPr>
        <p:spPr>
          <a:xfrm>
            <a:off x="7297665" y="451176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12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9CB8AE-6C2A-045B-E81A-F184068468BD}"/>
              </a:ext>
            </a:extLst>
          </p:cNvPr>
          <p:cNvSpPr txBox="1"/>
          <p:nvPr/>
        </p:nvSpPr>
        <p:spPr>
          <a:xfrm>
            <a:off x="3353732" y="443512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13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A0BD5A-452B-9796-89E4-EA96D997D85D}"/>
              </a:ext>
            </a:extLst>
          </p:cNvPr>
          <p:cNvSpPr txBox="1"/>
          <p:nvPr/>
        </p:nvSpPr>
        <p:spPr>
          <a:xfrm>
            <a:off x="5143153" y="443243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14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F0B9C51-7868-9538-40CE-881F6BCEE4DC}"/>
              </a:ext>
            </a:extLst>
          </p:cNvPr>
          <p:cNvSpPr/>
          <p:nvPr/>
        </p:nvSpPr>
        <p:spPr>
          <a:xfrm>
            <a:off x="3014504" y="2359386"/>
            <a:ext cx="1245996" cy="827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9B67B8F-E582-EFBF-19AE-26ED9173DC21}"/>
              </a:ext>
            </a:extLst>
          </p:cNvPr>
          <p:cNvSpPr/>
          <p:nvPr/>
        </p:nvSpPr>
        <p:spPr>
          <a:xfrm>
            <a:off x="4847689" y="2360928"/>
            <a:ext cx="1245996" cy="827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582AE7E-B69D-541D-0E54-B6946C65A4E5}"/>
              </a:ext>
            </a:extLst>
          </p:cNvPr>
          <p:cNvSpPr/>
          <p:nvPr/>
        </p:nvSpPr>
        <p:spPr>
          <a:xfrm>
            <a:off x="4839314" y="3327243"/>
            <a:ext cx="1245996" cy="827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DFAB823-C6A0-697A-1547-6FA547147F85}"/>
              </a:ext>
            </a:extLst>
          </p:cNvPr>
          <p:cNvSpPr/>
          <p:nvPr/>
        </p:nvSpPr>
        <p:spPr>
          <a:xfrm>
            <a:off x="4840990" y="4273459"/>
            <a:ext cx="1245996" cy="827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05DA391-F453-4CD4-52A9-853B82E867D0}"/>
              </a:ext>
            </a:extLst>
          </p:cNvPr>
          <p:cNvSpPr/>
          <p:nvPr/>
        </p:nvSpPr>
        <p:spPr>
          <a:xfrm>
            <a:off x="3016181" y="3325705"/>
            <a:ext cx="1245996" cy="827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DAF0E2C-6DAB-8513-F3C6-8D167D3CD6B2}"/>
              </a:ext>
            </a:extLst>
          </p:cNvPr>
          <p:cNvSpPr/>
          <p:nvPr/>
        </p:nvSpPr>
        <p:spPr>
          <a:xfrm>
            <a:off x="3006133" y="4280300"/>
            <a:ext cx="1245996" cy="827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224E6C83-6D66-7AC3-BA4A-16F266841E75}"/>
              </a:ext>
            </a:extLst>
          </p:cNvPr>
          <p:cNvSpPr/>
          <p:nvPr/>
        </p:nvSpPr>
        <p:spPr>
          <a:xfrm rot="5400000">
            <a:off x="7069760" y="1302193"/>
            <a:ext cx="1012369" cy="108419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93A8856C-0AAF-B57E-55E1-BB579CCB79E2}"/>
              </a:ext>
            </a:extLst>
          </p:cNvPr>
          <p:cNvSpPr/>
          <p:nvPr/>
        </p:nvSpPr>
        <p:spPr>
          <a:xfrm rot="5400000">
            <a:off x="7071437" y="2278555"/>
            <a:ext cx="1012369" cy="108419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7E75BEFB-C822-0C7A-C975-9E86DCD8F162}"/>
              </a:ext>
            </a:extLst>
          </p:cNvPr>
          <p:cNvSpPr/>
          <p:nvPr/>
        </p:nvSpPr>
        <p:spPr>
          <a:xfrm rot="5400000">
            <a:off x="7073114" y="3254917"/>
            <a:ext cx="1012369" cy="108419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97CA0E6E-AE30-7963-438C-97B3E0F6E8B2}"/>
              </a:ext>
            </a:extLst>
          </p:cNvPr>
          <p:cNvSpPr/>
          <p:nvPr/>
        </p:nvSpPr>
        <p:spPr>
          <a:xfrm rot="5400000">
            <a:off x="7074791" y="4221235"/>
            <a:ext cx="1012369" cy="108419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DFE65F39-7592-3E42-505D-3D4337297A71}"/>
              </a:ext>
            </a:extLst>
          </p:cNvPr>
          <p:cNvSpPr/>
          <p:nvPr/>
        </p:nvSpPr>
        <p:spPr>
          <a:xfrm rot="16200000" flipH="1">
            <a:off x="1056839" y="1288312"/>
            <a:ext cx="1012369" cy="108419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F6D117D6-30BE-DE89-E06D-54B02D8941F2}"/>
              </a:ext>
            </a:extLst>
          </p:cNvPr>
          <p:cNvSpPr/>
          <p:nvPr/>
        </p:nvSpPr>
        <p:spPr>
          <a:xfrm rot="16200000" flipH="1">
            <a:off x="1048465" y="2264675"/>
            <a:ext cx="1012369" cy="108419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Parallelogram 38">
            <a:extLst>
              <a:ext uri="{FF2B5EF4-FFF2-40B4-BE49-F238E27FC236}">
                <a16:creationId xmlns:a16="http://schemas.microsoft.com/office/drawing/2014/main" id="{2806362B-CA12-5765-5825-32E7D9127D79}"/>
              </a:ext>
            </a:extLst>
          </p:cNvPr>
          <p:cNvSpPr/>
          <p:nvPr/>
        </p:nvSpPr>
        <p:spPr>
          <a:xfrm rot="16200000" flipH="1">
            <a:off x="1048184" y="3230155"/>
            <a:ext cx="1012369" cy="108419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341E8B44-7BB1-E755-FEF2-AAB20B169999}"/>
              </a:ext>
            </a:extLst>
          </p:cNvPr>
          <p:cNvSpPr/>
          <p:nvPr/>
        </p:nvSpPr>
        <p:spPr>
          <a:xfrm rot="16200000" flipH="1">
            <a:off x="1050143" y="4195634"/>
            <a:ext cx="1012369" cy="1084197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54428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What?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Continue to share your results. What did you find out?</a:t>
            </a:r>
          </a:p>
        </p:txBody>
      </p:sp>
    </p:spTree>
    <p:extLst>
      <p:ext uri="{BB962C8B-B14F-4D97-AF65-F5344CB8AC3E}">
        <p14:creationId xmlns:p14="http://schemas.microsoft.com/office/powerpoint/2010/main" val="1076165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What?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(10)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Continue to share your results. What did you find out?</a:t>
            </a:r>
          </a:p>
        </p:txBody>
      </p:sp>
    </p:spTree>
    <p:extLst>
      <p:ext uri="{BB962C8B-B14F-4D97-AF65-F5344CB8AC3E}">
        <p14:creationId xmlns:p14="http://schemas.microsoft.com/office/powerpoint/2010/main" val="2463642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So What?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(11)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Tell us why your results are important and what they mean.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4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250 words, plus images</a:t>
            </a:r>
          </a:p>
        </p:txBody>
      </p:sp>
    </p:spTree>
    <p:extLst>
      <p:ext uri="{BB962C8B-B14F-4D97-AF65-F5344CB8AC3E}">
        <p14:creationId xmlns:p14="http://schemas.microsoft.com/office/powerpoint/2010/main" val="730407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So What?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(12)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Continue why your results are important and what they mean.</a:t>
            </a:r>
          </a:p>
        </p:txBody>
      </p:sp>
    </p:spTree>
    <p:extLst>
      <p:ext uri="{BB962C8B-B14F-4D97-AF65-F5344CB8AC3E}">
        <p14:creationId xmlns:p14="http://schemas.microsoft.com/office/powerpoint/2010/main" val="3277728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What’s next?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(13)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Tell us how you could extend your project.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4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100 words, plus images</a:t>
            </a:r>
          </a:p>
        </p:txBody>
      </p:sp>
    </p:spTree>
    <p:extLst>
      <p:ext uri="{BB962C8B-B14F-4D97-AF65-F5344CB8AC3E}">
        <p14:creationId xmlns:p14="http://schemas.microsoft.com/office/powerpoint/2010/main" val="788468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CA" sz="54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References and Thank you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(13)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4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Tell us where you got your ideas, information and images. Give thanks to people who supported you in your project.</a:t>
            </a:r>
          </a:p>
        </p:txBody>
      </p:sp>
    </p:spTree>
    <p:extLst>
      <p:ext uri="{BB962C8B-B14F-4D97-AF65-F5344CB8AC3E}">
        <p14:creationId xmlns:p14="http://schemas.microsoft.com/office/powerpoint/2010/main" val="3943606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BC161-E58B-2176-BB42-3751576EF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272" y="444640"/>
            <a:ext cx="8199455" cy="5968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CA" sz="3200" dirty="0">
                <a:solidFill>
                  <a:srgbClr val="F8F8F8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Big takeaway statement (1)</a:t>
            </a:r>
          </a:p>
          <a:p>
            <a:pPr marL="0" indent="0">
              <a:buNone/>
            </a:pPr>
            <a:endParaRPr lang="en-CA" sz="1300" dirty="0">
              <a:solidFill>
                <a:srgbClr val="F8F8F8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CA" sz="7100" dirty="0">
                <a:solidFill>
                  <a:srgbClr val="F8F8F8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Teach people the main thing you want them to remember from your project in </a:t>
            </a:r>
          </a:p>
          <a:p>
            <a:pPr marL="0" indent="0">
              <a:buNone/>
            </a:pPr>
            <a:r>
              <a:rPr lang="en-CA" sz="7100" dirty="0">
                <a:solidFill>
                  <a:srgbClr val="F8F8F8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 seconds as they walk by.</a:t>
            </a:r>
          </a:p>
          <a:p>
            <a:pPr marL="0" indent="0">
              <a:buNone/>
            </a:pPr>
            <a:r>
              <a:rPr lang="en-CA" sz="3200" dirty="0">
                <a:solidFill>
                  <a:srgbClr val="F8F8F8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(This is different than your title.)</a:t>
            </a:r>
            <a:endParaRPr lang="en-CA" sz="4800" dirty="0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54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BC161-E58B-2176-BB42-3751576EF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272" y="444640"/>
            <a:ext cx="8199455" cy="5968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>
                <a:solidFill>
                  <a:srgbClr val="F8F8F8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Hero image (2)</a:t>
            </a:r>
          </a:p>
          <a:p>
            <a:pPr marL="0" indent="0">
              <a:buNone/>
            </a:pPr>
            <a:r>
              <a:rPr lang="en-CA" sz="7200" dirty="0">
                <a:solidFill>
                  <a:srgbClr val="F8F8F8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Use a large image here that captures what you did in your project.</a:t>
            </a:r>
          </a:p>
        </p:txBody>
      </p:sp>
    </p:spTree>
    <p:extLst>
      <p:ext uri="{BB962C8B-B14F-4D97-AF65-F5344CB8AC3E}">
        <p14:creationId xmlns:p14="http://schemas.microsoft.com/office/powerpoint/2010/main" val="2671409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Why?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 (3)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Tell us your story!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4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250 words, plus images</a:t>
            </a:r>
          </a:p>
        </p:txBody>
      </p:sp>
    </p:spTree>
    <p:extLst>
      <p:ext uri="{BB962C8B-B14F-4D97-AF65-F5344CB8AC3E}">
        <p14:creationId xmlns:p14="http://schemas.microsoft.com/office/powerpoint/2010/main" val="3144385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Why?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 (4)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4000" b="1" i="1" dirty="0">
                <a:solidFill>
                  <a:srgbClr val="ECEFF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Continue </a:t>
            </a: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your story</a:t>
            </a:r>
            <a:endParaRPr lang="en-CA" sz="4000" b="1" i="1" dirty="0">
              <a:solidFill>
                <a:srgbClr val="ECEFF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617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66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How?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(5)</a:t>
            </a:r>
            <a:endParaRPr lang="en-CA" sz="6600" b="1" dirty="0">
              <a:solidFill>
                <a:schemeClr val="bg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CA" sz="4000" b="1" i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How did you perform your experiment or develop your solution?</a:t>
            </a:r>
          </a:p>
          <a:p>
            <a:r>
              <a:rPr lang="en-CA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300 words, plus images</a:t>
            </a:r>
          </a:p>
        </p:txBody>
      </p:sp>
    </p:spTree>
    <p:extLst>
      <p:ext uri="{BB962C8B-B14F-4D97-AF65-F5344CB8AC3E}">
        <p14:creationId xmlns:p14="http://schemas.microsoft.com/office/powerpoint/2010/main" val="2096815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How?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(6)</a:t>
            </a:r>
            <a:endParaRPr kumimoji="0" lang="en-CA" sz="6600" b="1" i="0" u="none" strike="noStrike" kern="1200" cap="none" spc="0" normalizeH="0" baseline="0" noProof="0" dirty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Aharoni" panose="02010803020104030203" pitchFamily="2" charset="-79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4000" b="1" i="1" dirty="0">
                <a:solidFill>
                  <a:srgbClr val="ECEFF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Continue how you</a:t>
            </a: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 did your experiment or developed your solution.</a:t>
            </a:r>
          </a:p>
        </p:txBody>
      </p:sp>
    </p:spTree>
    <p:extLst>
      <p:ext uri="{BB962C8B-B14F-4D97-AF65-F5344CB8AC3E}">
        <p14:creationId xmlns:p14="http://schemas.microsoft.com/office/powerpoint/2010/main" val="581385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What?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(7)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Tell us your results! What did you find out?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4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500 words, plus images</a:t>
            </a:r>
          </a:p>
        </p:txBody>
      </p:sp>
    </p:spTree>
    <p:extLst>
      <p:ext uri="{BB962C8B-B14F-4D97-AF65-F5344CB8AC3E}">
        <p14:creationId xmlns:p14="http://schemas.microsoft.com/office/powerpoint/2010/main" val="3953272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AC1FC8B-3C50-621B-3FC5-E4581F805A8F}"/>
              </a:ext>
            </a:extLst>
          </p:cNvPr>
          <p:cNvSpPr/>
          <p:nvPr/>
        </p:nvSpPr>
        <p:spPr>
          <a:xfrm>
            <a:off x="396910" y="364252"/>
            <a:ext cx="8350180" cy="61294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" b="0" i="0" u="none" strike="noStrike" kern="1200" cap="none" spc="0" normalizeH="0" baseline="0" noProof="0">
              <a:ln>
                <a:noFill/>
              </a:ln>
              <a:solidFill>
                <a:srgbClr val="ECEF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776932-B9FF-6574-A0E1-6ED61887B38E}"/>
              </a:ext>
            </a:extLst>
          </p:cNvPr>
          <p:cNvSpPr txBox="1"/>
          <p:nvPr/>
        </p:nvSpPr>
        <p:spPr>
          <a:xfrm>
            <a:off x="649518" y="563678"/>
            <a:ext cx="784496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66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What? </a:t>
            </a:r>
            <a:r>
              <a:rPr kumimoji="0" lang="en-CA" sz="3200" b="1" i="0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(8)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1" u="none" strike="noStrike" kern="1200" cap="none" spc="0" normalizeH="0" baseline="0" noProof="0" dirty="0">
                <a:ln>
                  <a:noFill/>
                </a:ln>
                <a:solidFill>
                  <a:srgbClr val="ECEF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  <a:t>Continue to share your results. What did you find out?</a:t>
            </a:r>
          </a:p>
        </p:txBody>
      </p:sp>
    </p:spTree>
    <p:extLst>
      <p:ext uri="{BB962C8B-B14F-4D97-AF65-F5344CB8AC3E}">
        <p14:creationId xmlns:p14="http://schemas.microsoft.com/office/powerpoint/2010/main" val="3754409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SC New Colours">
      <a:dk1>
        <a:sysClr val="windowText" lastClr="000000"/>
      </a:dk1>
      <a:lt1>
        <a:srgbClr val="ECEFF0"/>
      </a:lt1>
      <a:dk2>
        <a:srgbClr val="1A9DC3"/>
      </a:dk2>
      <a:lt2>
        <a:srgbClr val="3339AE"/>
      </a:lt2>
      <a:accent1>
        <a:srgbClr val="914AE1"/>
      </a:accent1>
      <a:accent2>
        <a:srgbClr val="2BC5EC"/>
      </a:accent2>
      <a:accent3>
        <a:srgbClr val="FF731F"/>
      </a:accent3>
      <a:accent4>
        <a:srgbClr val="FFC425"/>
      </a:accent4>
      <a:accent5>
        <a:srgbClr val="8DC73E"/>
      </a:accent5>
      <a:accent6>
        <a:srgbClr val="FF364D"/>
      </a:accent6>
      <a:hlink>
        <a:srgbClr val="FF4CD7"/>
      </a:hlink>
      <a:folHlink>
        <a:srgbClr val="6639B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d47415-224e-47bd-8dd1-01543ebd1e84" xsi:nil="true"/>
    <lcf76f155ced4ddcb4097134ff3c332f xmlns="ed0bbd18-790c-435e-8628-f6198c1d72a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29DDAAF4B1A244A64B4C153A651A06" ma:contentTypeVersion="18" ma:contentTypeDescription="Create a new document." ma:contentTypeScope="" ma:versionID="1f4d5c4cb17ffbe4047e7371395f0b17">
  <xsd:schema xmlns:xsd="http://www.w3.org/2001/XMLSchema" xmlns:xs="http://www.w3.org/2001/XMLSchema" xmlns:p="http://schemas.microsoft.com/office/2006/metadata/properties" xmlns:ns2="ed0bbd18-790c-435e-8628-f6198c1d72a3" xmlns:ns3="9dd47415-224e-47bd-8dd1-01543ebd1e84" targetNamespace="http://schemas.microsoft.com/office/2006/metadata/properties" ma:root="true" ma:fieldsID="7b26aadcf9f313f86382d47227452993" ns2:_="" ns3:_="">
    <xsd:import namespace="ed0bbd18-790c-435e-8628-f6198c1d72a3"/>
    <xsd:import namespace="9dd47415-224e-47bd-8dd1-01543ebd1e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bbd18-790c-435e-8628-f6198c1d72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9a6e24d-a224-471e-bf8e-c6a4a1e8e0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47415-224e-47bd-8dd1-01543ebd1e8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3dc7432-f264-4ab8-8ef9-5f4c67e2dcc9}" ma:internalName="TaxCatchAll" ma:showField="CatchAllData" ma:web="9dd47415-224e-47bd-8dd1-01543ebd1e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D0C5F-4DFF-47D6-9E4B-6F08E6F6C7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77062D-FD5F-4168-A6A8-1E794323CC6A}">
  <ds:schemaRefs>
    <ds:schemaRef ds:uri="http://schemas.microsoft.com/office/2006/metadata/properties"/>
    <ds:schemaRef ds:uri="http://schemas.microsoft.com/office/infopath/2007/PartnerControls"/>
    <ds:schemaRef ds:uri="9dd47415-224e-47bd-8dd1-01543ebd1e84"/>
    <ds:schemaRef ds:uri="ed0bbd18-790c-435e-8628-f6198c1d72a3"/>
  </ds:schemaRefs>
</ds:datastoreItem>
</file>

<file path=customXml/itemProps3.xml><?xml version="1.0" encoding="utf-8"?>
<ds:datastoreItem xmlns:ds="http://schemas.openxmlformats.org/officeDocument/2006/customXml" ds:itemID="{3F24C3C3-4F03-4693-9177-36A3A13FD44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18851</TotalTime>
  <Words>303</Words>
  <Application>Microsoft Office PowerPoint</Application>
  <PresentationFormat>Letter Paper (8.5x11 in)</PresentationFormat>
  <Paragraphs>63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Melina Found</dc:creator>
  <cp:lastModifiedBy>Melina Found</cp:lastModifiedBy>
  <cp:revision>6</cp:revision>
  <dcterms:created xsi:type="dcterms:W3CDTF">2022-11-01T20:24:27Z</dcterms:created>
  <dcterms:modified xsi:type="dcterms:W3CDTF">2023-11-28T21:41:06Z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0x0101008429DDAAF4B1A244A64B4C153A651A06</vt:lpwstr>
  </property>
  <property fmtid="{D5CDD505-2E9C-101B-9397-08002B2CF9AE}" pid="3" name="MediaServiceImageTags">
    <vt:lpwstr/>
  </property>
</Properties>
</file>